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65" r:id="rId2"/>
    <p:sldId id="295" r:id="rId3"/>
    <p:sldId id="299" r:id="rId4"/>
    <p:sldId id="309" r:id="rId5"/>
    <p:sldId id="302" r:id="rId6"/>
    <p:sldId id="303" r:id="rId7"/>
    <p:sldId id="304" r:id="rId8"/>
    <p:sldId id="305" r:id="rId9"/>
    <p:sldId id="306" r:id="rId10"/>
    <p:sldId id="301" r:id="rId11"/>
    <p:sldId id="261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배달의민족 한나체 Air OTF" panose="020B0600000101010101" pitchFamily="34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  <a:srgbClr val="7C7C7C"/>
    <a:srgbClr val="00608A"/>
    <a:srgbClr val="0F518E"/>
    <a:srgbClr val="595959"/>
    <a:srgbClr val="174366"/>
    <a:srgbClr val="4785B8"/>
    <a:srgbClr val="FFFFFF"/>
    <a:srgbClr val="EFD5B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1CC7A-6268-4FDC-A3E2-9EB21A862840}" v="5" dt="2022-05-23T08:08:21.333"/>
    <p1510:client id="{98DEC73C-9E18-4DC0-893C-25A0C5D21133}" v="142" dt="2022-05-23T07:58:55.137"/>
    <p1510:client id="{CDC0B160-EE2C-48B2-AF84-161FFA45B368}" v="4" dt="2022-05-23T08:03:40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79835" autoAdjust="0"/>
  </p:normalViewPr>
  <p:slideViewPr>
    <p:cSldViewPr snapToGrid="0" showGuides="1">
      <p:cViewPr varScale="1">
        <p:scale>
          <a:sx n="88" d="100"/>
          <a:sy n="88" d="100"/>
        </p:scale>
        <p:origin x="1632" y="84"/>
      </p:cViewPr>
      <p:guideLst>
        <p:guide orient="horz" pos="935"/>
        <p:guide pos="3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경민" userId="0c2b3c3470a673a8" providerId="LiveId" clId="{2DA1CC7A-6268-4FDC-A3E2-9EB21A862840}"/>
    <pc:docChg chg="delSld modSld">
      <pc:chgData name="김 경민" userId="0c2b3c3470a673a8" providerId="LiveId" clId="{2DA1CC7A-6268-4FDC-A3E2-9EB21A862840}" dt="2022-05-23T08:08:21.333" v="63"/>
      <pc:docMkLst>
        <pc:docMk/>
      </pc:docMkLst>
      <pc:sldChg chg="modSp mod">
        <pc:chgData name="김 경민" userId="0c2b3c3470a673a8" providerId="LiveId" clId="{2DA1CC7A-6268-4FDC-A3E2-9EB21A862840}" dt="2022-05-23T08:07:08.208" v="31" actId="2711"/>
        <pc:sldMkLst>
          <pc:docMk/>
          <pc:sldMk cId="1129498014" sldId="261"/>
        </pc:sldMkLst>
        <pc:spChg chg="mod">
          <ac:chgData name="김 경민" userId="0c2b3c3470a673a8" providerId="LiveId" clId="{2DA1CC7A-6268-4FDC-A3E2-9EB21A862840}" dt="2022-05-23T08:07:08.208" v="31" actId="2711"/>
          <ac:spMkLst>
            <pc:docMk/>
            <pc:sldMk cId="1129498014" sldId="261"/>
            <ac:spMk id="2" creationId="{0E00438A-FA4D-4AC6-AD9E-C18057FDD8C0}"/>
          </ac:spMkLst>
        </pc:spChg>
        <pc:spChg chg="mod">
          <ac:chgData name="김 경민" userId="0c2b3c3470a673a8" providerId="LiveId" clId="{2DA1CC7A-6268-4FDC-A3E2-9EB21A862840}" dt="2022-05-23T08:07:08.208" v="31" actId="2711"/>
          <ac:spMkLst>
            <pc:docMk/>
            <pc:sldMk cId="1129498014" sldId="261"/>
            <ac:spMk id="4" creationId="{44A48078-82E0-46B0-BFB6-AC766ABB0F40}"/>
          </ac:spMkLst>
        </pc:spChg>
        <pc:spChg chg="mod">
          <ac:chgData name="김 경민" userId="0c2b3c3470a673a8" providerId="LiveId" clId="{2DA1CC7A-6268-4FDC-A3E2-9EB21A862840}" dt="2022-05-23T08:07:08.208" v="31" actId="2711"/>
          <ac:spMkLst>
            <pc:docMk/>
            <pc:sldMk cId="1129498014" sldId="261"/>
            <ac:spMk id="5" creationId="{1138E00D-C0DE-724C-F642-9D56C384212C}"/>
          </ac:spMkLst>
        </pc:spChg>
      </pc:sldChg>
      <pc:sldChg chg="modSp mod">
        <pc:chgData name="김 경민" userId="0c2b3c3470a673a8" providerId="LiveId" clId="{2DA1CC7A-6268-4FDC-A3E2-9EB21A862840}" dt="2022-05-23T08:05:11.033" v="0" actId="2711"/>
        <pc:sldMkLst>
          <pc:docMk/>
          <pc:sldMk cId="1636313553" sldId="265"/>
        </pc:sldMkLst>
        <pc:spChg chg="mod">
          <ac:chgData name="김 경민" userId="0c2b3c3470a673a8" providerId="LiveId" clId="{2DA1CC7A-6268-4FDC-A3E2-9EB21A862840}" dt="2022-05-23T08:05:11.033" v="0" actId="2711"/>
          <ac:spMkLst>
            <pc:docMk/>
            <pc:sldMk cId="1636313553" sldId="265"/>
            <ac:spMk id="3" creationId="{664ADA8D-DDB0-7F49-5254-92BE6B909C8F}"/>
          </ac:spMkLst>
        </pc:spChg>
        <pc:spChg chg="mod">
          <ac:chgData name="김 경민" userId="0c2b3c3470a673a8" providerId="LiveId" clId="{2DA1CC7A-6268-4FDC-A3E2-9EB21A862840}" dt="2022-05-23T08:05:11.033" v="0" actId="2711"/>
          <ac:spMkLst>
            <pc:docMk/>
            <pc:sldMk cId="1636313553" sldId="265"/>
            <ac:spMk id="7" creationId="{31F96A27-2B78-78E6-3C01-AE67AA7A6EC5}"/>
          </ac:spMkLst>
        </pc:spChg>
        <pc:spChg chg="mod">
          <ac:chgData name="김 경민" userId="0c2b3c3470a673a8" providerId="LiveId" clId="{2DA1CC7A-6268-4FDC-A3E2-9EB21A862840}" dt="2022-05-23T08:05:11.033" v="0" actId="2711"/>
          <ac:spMkLst>
            <pc:docMk/>
            <pc:sldMk cId="1636313553" sldId="265"/>
            <ac:spMk id="8" creationId="{6FA85430-7661-3E5B-A9D8-C4518DF0F596}"/>
          </ac:spMkLst>
        </pc:spChg>
        <pc:spChg chg="mod">
          <ac:chgData name="김 경민" userId="0c2b3c3470a673a8" providerId="LiveId" clId="{2DA1CC7A-6268-4FDC-A3E2-9EB21A862840}" dt="2022-05-23T08:05:11.033" v="0" actId="2711"/>
          <ac:spMkLst>
            <pc:docMk/>
            <pc:sldMk cId="1636313553" sldId="265"/>
            <ac:spMk id="13" creationId="{7FA210D7-64DE-C34C-04D0-35437F503451}"/>
          </ac:spMkLst>
        </pc:spChg>
        <pc:spChg chg="mod">
          <ac:chgData name="김 경민" userId="0c2b3c3470a673a8" providerId="LiveId" clId="{2DA1CC7A-6268-4FDC-A3E2-9EB21A862840}" dt="2022-05-23T08:05:11.033" v="0" actId="2711"/>
          <ac:spMkLst>
            <pc:docMk/>
            <pc:sldMk cId="1636313553" sldId="265"/>
            <ac:spMk id="15" creationId="{409962F7-71DC-B666-EAAA-8514CBB7B3D5}"/>
          </ac:spMkLst>
        </pc:spChg>
        <pc:spChg chg="mod">
          <ac:chgData name="김 경민" userId="0c2b3c3470a673a8" providerId="LiveId" clId="{2DA1CC7A-6268-4FDC-A3E2-9EB21A862840}" dt="2022-05-23T08:05:11.033" v="0" actId="2711"/>
          <ac:spMkLst>
            <pc:docMk/>
            <pc:sldMk cId="1636313553" sldId="265"/>
            <ac:spMk id="16" creationId="{738E00EE-9B80-7C85-4279-327787BC882E}"/>
          </ac:spMkLst>
        </pc:spChg>
      </pc:sldChg>
      <pc:sldChg chg="modSp mod">
        <pc:chgData name="김 경민" userId="0c2b3c3470a673a8" providerId="LiveId" clId="{2DA1CC7A-6268-4FDC-A3E2-9EB21A862840}" dt="2022-05-23T08:08:21.333" v="63"/>
        <pc:sldMkLst>
          <pc:docMk/>
          <pc:sldMk cId="2624274786" sldId="295"/>
        </pc:sldMkLst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7" creationId="{DB8ACD6B-73CC-4F2A-9BD1-A5F8A71B4FF6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8" creationId="{9EF72330-7E35-4F3E-8233-5EF2FA75D0AC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9" creationId="{3F5346A5-0E50-4A80-AECC-3CD8A3A24059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12" creationId="{E6275C46-30D4-4E5A-A1AE-F7AB20CDC7FB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13" creationId="{7339CCD7-3E49-43B4-BB9C-7D7D8A386A9A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15" creationId="{5387F61B-E90A-4A24-8681-B60ABA115232}"/>
          </ac:spMkLst>
        </pc:spChg>
        <pc:spChg chg="mod">
          <ac:chgData name="김 경민" userId="0c2b3c3470a673a8" providerId="LiveId" clId="{2DA1CC7A-6268-4FDC-A3E2-9EB21A862840}" dt="2022-05-23T08:08:21.333" v="63"/>
          <ac:spMkLst>
            <pc:docMk/>
            <pc:sldMk cId="2624274786" sldId="295"/>
            <ac:spMk id="16" creationId="{EF39A7FC-8333-48EF-848E-56B2C85A9A85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18" creationId="{342C5C3E-78F2-35DC-2DD9-0DE415E69BDD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19" creationId="{546858D0-0F71-C88B-D390-FCE6F4ED5DAC}"/>
          </ac:spMkLst>
        </pc:spChg>
      </pc:sldChg>
      <pc:sldChg chg="modSp mod">
        <pc:chgData name="김 경민" userId="0c2b3c3470a673a8" providerId="LiveId" clId="{2DA1CC7A-6268-4FDC-A3E2-9EB21A862840}" dt="2022-05-23T08:07:14.049" v="32" actId="113"/>
        <pc:sldMkLst>
          <pc:docMk/>
          <pc:sldMk cId="109020024" sldId="299"/>
        </pc:sldMkLst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4" creationId="{192C182E-0238-02F2-62E8-96EB7AD799FA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3" creationId="{3EEDBA7E-B8AC-E559-F063-1F53C470D238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14.049" v="32" actId="113"/>
          <ac:spMkLst>
            <pc:docMk/>
            <pc:sldMk cId="109020024" sldId="299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8" creationId="{373F017D-1562-4D58-90BD-4CB746FFE587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9" creationId="{DE957313-0CC3-DA97-8E0F-2C3E490C288F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22" creationId="{5B755152-4956-1C8E-B0A6-964CAE0284B3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23" creationId="{BFB30A82-A4B7-50C8-F1BF-555C25EF2A12}"/>
          </ac:spMkLst>
        </pc:spChg>
      </pc:sldChg>
      <pc:sldChg chg="modSp mod">
        <pc:chgData name="김 경민" userId="0c2b3c3470a673a8" providerId="LiveId" clId="{2DA1CC7A-6268-4FDC-A3E2-9EB21A862840}" dt="2022-05-23T08:07:39.332" v="40" actId="113"/>
        <pc:sldMkLst>
          <pc:docMk/>
          <pc:sldMk cId="126489704" sldId="301"/>
        </pc:sldMkLst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11" creationId="{3C49CC37-E4CF-452A-692C-F5881A00C0AB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12" creationId="{4B19669B-AEAC-6430-B228-FAB3EB8CD4B5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39.332" v="40" actId="113"/>
          <ac:spMkLst>
            <pc:docMk/>
            <pc:sldMk cId="126489704" sldId="301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19" creationId="{FFE85319-58D3-ACAC-9018-596266D64CA4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22" creationId="{12E2008B-BBD9-D9F6-AE15-CC917BB414F1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27" creationId="{0E24049C-4CEE-0319-8B3C-24CFD613446B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28" creationId="{D2DF8EEF-C0BA-9236-EC18-40A7C9C63E38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29" creationId="{5585869F-6A17-85CC-9BAD-82AB3AA59995}"/>
          </ac:spMkLst>
        </pc:spChg>
      </pc:sldChg>
      <pc:sldChg chg="modSp mod">
        <pc:chgData name="김 경민" userId="0c2b3c3470a673a8" providerId="LiveId" clId="{2DA1CC7A-6268-4FDC-A3E2-9EB21A862840}" dt="2022-05-23T08:07:19.244" v="33" actId="113"/>
        <pc:sldMkLst>
          <pc:docMk/>
          <pc:sldMk cId="204076414" sldId="302"/>
        </pc:sldMkLst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19.244" v="33" actId="113"/>
          <ac:spMkLst>
            <pc:docMk/>
            <pc:sldMk cId="204076414" sldId="302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18" creationId="{373F017D-1562-4D58-90BD-4CB746FFE587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22" creationId="{059CC427-5E3B-A1D8-5161-7F1A2E235FAF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23" creationId="{6E6072F9-822C-47B7-CCBA-DD07EC634A9B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24" creationId="{B7290408-08E2-AD3A-9864-29EB6AA5496F}"/>
          </ac:spMkLst>
        </pc:spChg>
        <pc:grpChg chg="mod">
          <ac:chgData name="김 경민" userId="0c2b3c3470a673a8" providerId="LiveId" clId="{2DA1CC7A-6268-4FDC-A3E2-9EB21A862840}" dt="2022-05-23T08:06:07.246" v="5" actId="2711"/>
          <ac:grpSpMkLst>
            <pc:docMk/>
            <pc:sldMk cId="204076414" sldId="302"/>
            <ac:grpSpMk id="2" creationId="{4C1B5DA6-620E-7660-3F48-5FCABB3320AE}"/>
          </ac:grpSpMkLst>
        </pc:grpChg>
        <pc:grpChg chg="mod">
          <ac:chgData name="김 경민" userId="0c2b3c3470a673a8" providerId="LiveId" clId="{2DA1CC7A-6268-4FDC-A3E2-9EB21A862840}" dt="2022-05-23T08:06:07.246" v="5" actId="2711"/>
          <ac:grpSpMkLst>
            <pc:docMk/>
            <pc:sldMk cId="204076414" sldId="302"/>
            <ac:grpSpMk id="21" creationId="{34AF672D-F300-49ED-B1B1-C7AD77F1CF1D}"/>
          </ac:grpSpMkLst>
        </pc:grpChg>
        <pc:picChg chg="mod">
          <ac:chgData name="김 경민" userId="0c2b3c3470a673a8" providerId="LiveId" clId="{2DA1CC7A-6268-4FDC-A3E2-9EB21A862840}" dt="2022-05-23T08:06:07.246" v="5" actId="2711"/>
          <ac:picMkLst>
            <pc:docMk/>
            <pc:sldMk cId="204076414" sldId="302"/>
            <ac:picMk id="1028" creationId="{477F7060-4DC9-05DE-035A-4DC65AD31B9C}"/>
          </ac:picMkLst>
        </pc:picChg>
        <pc:cxnChg chg="mod">
          <ac:chgData name="김 경민" userId="0c2b3c3470a673a8" providerId="LiveId" clId="{2DA1CC7A-6268-4FDC-A3E2-9EB21A862840}" dt="2022-05-23T08:06:07.246" v="5" actId="2711"/>
          <ac:cxnSpMkLst>
            <pc:docMk/>
            <pc:sldMk cId="204076414" sldId="302"/>
            <ac:cxnSpMk id="26" creationId="{DA913597-800F-0F99-DD1E-74F55E744CC9}"/>
          </ac:cxnSpMkLst>
        </pc:cxnChg>
      </pc:sldChg>
      <pc:sldChg chg="modSp mod">
        <pc:chgData name="김 경민" userId="0c2b3c3470a673a8" providerId="LiveId" clId="{2DA1CC7A-6268-4FDC-A3E2-9EB21A862840}" dt="2022-05-23T08:07:22.617" v="34" actId="113"/>
        <pc:sldMkLst>
          <pc:docMk/>
          <pc:sldMk cId="1360283635" sldId="303"/>
        </pc:sldMkLst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9" creationId="{C1A7302A-2C4A-238C-D5E3-FD1E0D0CC471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12" creationId="{2BE78446-87AE-EC02-A4DC-4646355FCAC5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22.617" v="34" actId="113"/>
          <ac:spMkLst>
            <pc:docMk/>
            <pc:sldMk cId="1360283635" sldId="303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19" creationId="{1B12F43D-EFAF-FEB7-4B99-2844961EF29D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23" creationId="{F5C9DEBC-E92A-2C74-A935-7AD4C9EA1A31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25" creationId="{797E8012-050D-DA4C-5EDD-5D67560EE45A}"/>
          </ac:spMkLst>
        </pc:spChg>
      </pc:sldChg>
      <pc:sldChg chg="modSp mod">
        <pc:chgData name="김 경민" userId="0c2b3c3470a673a8" providerId="LiveId" clId="{2DA1CC7A-6268-4FDC-A3E2-9EB21A862840}" dt="2022-05-23T08:07:25.417" v="35" actId="113"/>
        <pc:sldMkLst>
          <pc:docMk/>
          <pc:sldMk cId="1481256184" sldId="304"/>
        </pc:sldMkLst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9" creationId="{C1A7302A-2C4A-238C-D5E3-FD1E0D0CC471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12" creationId="{39FA68C3-3A7F-ABCE-808C-5FEFFF7F63A7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25.417" v="35" actId="113"/>
          <ac:spMkLst>
            <pc:docMk/>
            <pc:sldMk cId="1481256184" sldId="304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19" creationId="{4A55E04C-FC64-B71B-1B3F-9DED6EDC997C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22" creationId="{B518A292-6A8A-14CD-6140-AA3FE51B7D7B}"/>
          </ac:spMkLst>
        </pc:spChg>
      </pc:sldChg>
      <pc:sldChg chg="modSp mod">
        <pc:chgData name="김 경민" userId="0c2b3c3470a673a8" providerId="LiveId" clId="{2DA1CC7A-6268-4FDC-A3E2-9EB21A862840}" dt="2022-05-23T08:07:32.604" v="38" actId="113"/>
        <pc:sldMkLst>
          <pc:docMk/>
          <pc:sldMk cId="4082991457" sldId="305"/>
        </pc:sldMkLst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9" creationId="{C1A7302A-2C4A-238C-D5E3-FD1E0D0CC471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10" creationId="{DB7B2D26-2AB1-0E8C-1C22-5F53DE04478A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32.604" v="38" actId="113"/>
          <ac:spMkLst>
            <pc:docMk/>
            <pc:sldMk cId="4082991457" sldId="305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23" creationId="{3ACF5F0B-77DE-EB14-94DA-715856EA5EA6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24" creationId="{7D573E23-F124-D4BD-3239-71BCD9293B00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25" creationId="{6AC0893F-D03E-48ED-DC95-AE72F7D7D435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27" creationId="{45A5CCF7-C6E1-39F1-2E0F-C3662C83FC8D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28" creationId="{365B789C-B6F9-8EA8-3CD1-312880D1DEFC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29" creationId="{0C606095-7198-DB5E-3A2E-5B370BE15A64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30" creationId="{FF06747F-EF03-1FF5-4E41-A9D5E6DA0D66}"/>
          </ac:spMkLst>
        </pc:spChg>
      </pc:sldChg>
      <pc:sldChg chg="modSp mod">
        <pc:chgData name="김 경민" userId="0c2b3c3470a673a8" providerId="LiveId" clId="{2DA1CC7A-6268-4FDC-A3E2-9EB21A862840}" dt="2022-05-23T08:07:36.374" v="39" actId="113"/>
        <pc:sldMkLst>
          <pc:docMk/>
          <pc:sldMk cId="1476885634" sldId="306"/>
        </pc:sldMkLst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9" creationId="{C1A7302A-2C4A-238C-D5E3-FD1E0D0CC471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11" creationId="{C5704E77-3EB4-35A7-05CB-8007640200A0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12" creationId="{030EF117-1AA2-BE36-E1B0-A839D29ACFAE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36.374" v="39" actId="113"/>
          <ac:spMkLst>
            <pc:docMk/>
            <pc:sldMk cId="1476885634" sldId="306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22" creationId="{1D429C2D-D9B3-C098-3BA1-8C8D9B5AF87E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23" creationId="{10627DB1-1645-5F4F-4E27-F393F12B3B09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24" creationId="{2A88316D-42B9-57D4-2C4B-38A9A03B3A34}"/>
          </ac:spMkLst>
        </pc:spChg>
      </pc:sldChg>
      <pc:sldChg chg="modSp mod">
        <pc:chgData name="김 경민" userId="0c2b3c3470a673a8" providerId="LiveId" clId="{2DA1CC7A-6268-4FDC-A3E2-9EB21A862840}" dt="2022-05-23T08:06:00.026" v="4" actId="113"/>
        <pc:sldMkLst>
          <pc:docMk/>
          <pc:sldMk cId="1949886668" sldId="309"/>
        </pc:sldMkLst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6:00.026" v="4" actId="113"/>
          <ac:spMkLst>
            <pc:docMk/>
            <pc:sldMk cId="1949886668" sldId="309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18" creationId="{373F017D-1562-4D58-90BD-4CB746FFE587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38" creationId="{5AC37AE3-F809-C757-575B-F778CF965695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42" creationId="{38CCFCFD-9C91-D7BA-0E79-6E9D85E632E9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44" creationId="{893DD298-FFDA-56F6-E90E-BD30DB126B83}"/>
          </ac:spMkLst>
        </pc:spChg>
        <pc:grpChg chg="mod">
          <ac:chgData name="김 경민" userId="0c2b3c3470a673a8" providerId="LiveId" clId="{2DA1CC7A-6268-4FDC-A3E2-9EB21A862840}" dt="2022-05-23T08:05:58.376" v="3" actId="2711"/>
          <ac:grpSpMkLst>
            <pc:docMk/>
            <pc:sldMk cId="1949886668" sldId="309"/>
            <ac:grpSpMk id="2" creationId="{134A144D-BBD9-6F80-342D-830CFA2E6B89}"/>
          </ac:grpSpMkLst>
        </pc:grpChg>
        <pc:grpChg chg="mod">
          <ac:chgData name="김 경민" userId="0c2b3c3470a673a8" providerId="LiveId" clId="{2DA1CC7A-6268-4FDC-A3E2-9EB21A862840}" dt="2022-05-23T08:05:58.376" v="3" actId="2711"/>
          <ac:grpSpMkLst>
            <pc:docMk/>
            <pc:sldMk cId="1949886668" sldId="309"/>
            <ac:grpSpMk id="21" creationId="{34AF672D-F300-49ED-B1B1-C7AD77F1CF1D}"/>
          </ac:grpSpMkLst>
        </pc:grpChg>
        <pc:cxnChg chg="mod">
          <ac:chgData name="김 경민" userId="0c2b3c3470a673a8" providerId="LiveId" clId="{2DA1CC7A-6268-4FDC-A3E2-9EB21A862840}" dt="2022-05-23T08:05:58.376" v="3" actId="2711"/>
          <ac:cxnSpMkLst>
            <pc:docMk/>
            <pc:sldMk cId="1949886668" sldId="309"/>
            <ac:cxnSpMk id="45" creationId="{25165E93-1DF7-5D1D-58F3-78840EB43504}"/>
          </ac:cxnSpMkLst>
        </pc:cxnChg>
      </pc:sldChg>
      <pc:sldChg chg="modSp del mod">
        <pc:chgData name="김 경민" userId="0c2b3c3470a673a8" providerId="LiveId" clId="{2DA1CC7A-6268-4FDC-A3E2-9EB21A862840}" dt="2022-05-23T08:08:11.582" v="42" actId="47"/>
        <pc:sldMkLst>
          <pc:docMk/>
          <pc:sldMk cId="2298971053" sldId="310"/>
        </pc:sldMkLst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1" creationId="{3C49CC37-E4CF-452A-692C-F5881A00C0AB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2" creationId="{4B19669B-AEAC-6430-B228-FAB3EB8CD4B5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43.637" v="41" actId="113"/>
          <ac:spMkLst>
            <pc:docMk/>
            <pc:sldMk cId="2298971053" sldId="310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9" creationId="{ECC4DD42-58DF-FA3E-8E37-43C28BDE92E9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22" creationId="{F8511ACF-0E9D-3A3B-EC13-DB0C4CB2F510}"/>
          </ac:spMkLst>
        </pc:spChg>
      </pc:sldChg>
    </pc:docChg>
  </pc:docChgLst>
  <pc:docChgLst>
    <pc:chgData name="김 경민" userId="0c2b3c3470a673a8" providerId="LiveId" clId="{98DEC73C-9E18-4DC0-893C-25A0C5D21133}"/>
    <pc:docChg chg="undo custSel addSld delSld modSld">
      <pc:chgData name="김 경민" userId="0c2b3c3470a673a8" providerId="LiveId" clId="{98DEC73C-9E18-4DC0-893C-25A0C5D21133}" dt="2022-05-23T08:02:04.169" v="1149" actId="2711"/>
      <pc:docMkLst>
        <pc:docMk/>
      </pc:docMkLst>
      <pc:sldChg chg="modSp mod">
        <pc:chgData name="김 경민" userId="0c2b3c3470a673a8" providerId="LiveId" clId="{98DEC73C-9E18-4DC0-893C-25A0C5D21133}" dt="2022-05-23T07:32:09.784" v="272" actId="1076"/>
        <pc:sldMkLst>
          <pc:docMk/>
          <pc:sldMk cId="1129498014" sldId="261"/>
        </pc:sldMkLst>
        <pc:spChg chg="mod">
          <ac:chgData name="김 경민" userId="0c2b3c3470a673a8" providerId="LiveId" clId="{98DEC73C-9E18-4DC0-893C-25A0C5D21133}" dt="2022-05-23T07:32:09.784" v="272" actId="1076"/>
          <ac:spMkLst>
            <pc:docMk/>
            <pc:sldMk cId="1129498014" sldId="261"/>
            <ac:spMk id="2" creationId="{0E00438A-FA4D-4AC6-AD9E-C18057FDD8C0}"/>
          </ac:spMkLst>
        </pc:spChg>
      </pc:sldChg>
      <pc:sldChg chg="addSp delSp modSp mod setBg">
        <pc:chgData name="김 경민" userId="0c2b3c3470a673a8" providerId="LiveId" clId="{98DEC73C-9E18-4DC0-893C-25A0C5D21133}" dt="2022-05-23T07:56:50.209" v="1092" actId="478"/>
        <pc:sldMkLst>
          <pc:docMk/>
          <pc:sldMk cId="1636313553" sldId="265"/>
        </pc:sldMkLst>
        <pc:spChg chg="add">
          <ac:chgData name="김 경민" userId="0c2b3c3470a673a8" providerId="LiveId" clId="{98DEC73C-9E18-4DC0-893C-25A0C5D21133}" dt="2022-05-23T07:47:02.952" v="941" actId="11529"/>
          <ac:spMkLst>
            <pc:docMk/>
            <pc:sldMk cId="1636313553" sldId="265"/>
            <ac:spMk id="3" creationId="{664ADA8D-DDB0-7F49-5254-92BE6B909C8F}"/>
          </ac:spMkLst>
        </pc:spChg>
        <pc:spChg chg="add del mod">
          <ac:chgData name="김 경민" userId="0c2b3c3470a673a8" providerId="LiveId" clId="{98DEC73C-9E18-4DC0-893C-25A0C5D21133}" dt="2022-05-23T07:31:47.801" v="266"/>
          <ac:spMkLst>
            <pc:docMk/>
            <pc:sldMk cId="1636313553" sldId="265"/>
            <ac:spMk id="6" creationId="{562D2BFC-01FF-4D70-2BA3-496FE5D91907}"/>
          </ac:spMkLst>
        </pc:spChg>
        <pc:spChg chg="mod ord">
          <ac:chgData name="김 경민" userId="0c2b3c3470a673a8" providerId="LiveId" clId="{98DEC73C-9E18-4DC0-893C-25A0C5D21133}" dt="2022-05-23T07:46:00.153" v="931" actId="2711"/>
          <ac:spMkLst>
            <pc:docMk/>
            <pc:sldMk cId="1636313553" sldId="265"/>
            <ac:spMk id="7" creationId="{31F96A27-2B78-78E6-3C01-AE67AA7A6EC5}"/>
          </ac:spMkLst>
        </pc:spChg>
        <pc:spChg chg="mod ord">
          <ac:chgData name="김 경민" userId="0c2b3c3470a673a8" providerId="LiveId" clId="{98DEC73C-9E18-4DC0-893C-25A0C5D21133}" dt="2022-05-23T07:46:00.153" v="931" actId="2711"/>
          <ac:spMkLst>
            <pc:docMk/>
            <pc:sldMk cId="1636313553" sldId="265"/>
            <ac:spMk id="8" creationId="{6FA85430-7661-3E5B-A9D8-C4518DF0F596}"/>
          </ac:spMkLst>
        </pc:spChg>
        <pc:spChg chg="add del mod ord">
          <ac:chgData name="김 경민" userId="0c2b3c3470a673a8" providerId="LiveId" clId="{98DEC73C-9E18-4DC0-893C-25A0C5D21133}" dt="2022-05-23T07:32:03.312" v="271" actId="478"/>
          <ac:spMkLst>
            <pc:docMk/>
            <pc:sldMk cId="1636313553" sldId="265"/>
            <ac:spMk id="9" creationId="{D200F6F0-9CED-95BB-8172-23D403B24505}"/>
          </ac:spMkLst>
        </pc:spChg>
        <pc:spChg chg="add del mod ord">
          <ac:chgData name="김 경민" userId="0c2b3c3470a673a8" providerId="LiveId" clId="{98DEC73C-9E18-4DC0-893C-25A0C5D21133}" dt="2022-05-23T07:32:39.774" v="280"/>
          <ac:spMkLst>
            <pc:docMk/>
            <pc:sldMk cId="1636313553" sldId="265"/>
            <ac:spMk id="11" creationId="{1E5F3CCA-3DCA-B51D-749C-56B2022F9B44}"/>
          </ac:spMkLst>
        </pc:spChg>
        <pc:spChg chg="add del mod">
          <ac:chgData name="김 경민" userId="0c2b3c3470a673a8" providerId="LiveId" clId="{98DEC73C-9E18-4DC0-893C-25A0C5D21133}" dt="2022-05-23T07:56:50.209" v="1092" actId="478"/>
          <ac:spMkLst>
            <pc:docMk/>
            <pc:sldMk cId="1636313553" sldId="265"/>
            <ac:spMk id="13" creationId="{7FA210D7-64DE-C34C-04D0-35437F503451}"/>
          </ac:spMkLst>
        </pc:spChg>
        <pc:spChg chg="mod ord">
          <ac:chgData name="김 경민" userId="0c2b3c3470a673a8" providerId="LiveId" clId="{98DEC73C-9E18-4DC0-893C-25A0C5D21133}" dt="2022-05-23T07:46:00.153" v="931" actId="2711"/>
          <ac:spMkLst>
            <pc:docMk/>
            <pc:sldMk cId="1636313553" sldId="265"/>
            <ac:spMk id="15" creationId="{409962F7-71DC-B666-EAAA-8514CBB7B3D5}"/>
          </ac:spMkLst>
        </pc:spChg>
        <pc:spChg chg="mod ord">
          <ac:chgData name="김 경민" userId="0c2b3c3470a673a8" providerId="LiveId" clId="{98DEC73C-9E18-4DC0-893C-25A0C5D21133}" dt="2022-05-23T07:46:00.153" v="931" actId="2711"/>
          <ac:spMkLst>
            <pc:docMk/>
            <pc:sldMk cId="1636313553" sldId="265"/>
            <ac:spMk id="16" creationId="{738E00EE-9B80-7C85-4279-327787BC882E}"/>
          </ac:spMkLst>
        </pc:spChg>
        <pc:grpChg chg="add mod ord">
          <ac:chgData name="김 경민" userId="0c2b3c3470a673a8" providerId="LiveId" clId="{98DEC73C-9E18-4DC0-893C-25A0C5D21133}" dt="2022-05-23T07:32:38.923" v="279" actId="164"/>
          <ac:grpSpMkLst>
            <pc:docMk/>
            <pc:sldMk cId="1636313553" sldId="265"/>
            <ac:grpSpMk id="2" creationId="{9EEB04B9-5DFB-50A7-9A67-590B3DF13414}"/>
          </ac:grpSpMkLst>
        </pc:grpChg>
        <pc:picChg chg="add del mod">
          <ac:chgData name="김 경민" userId="0c2b3c3470a673a8" providerId="LiveId" clId="{98DEC73C-9E18-4DC0-893C-25A0C5D21133}" dt="2022-05-23T07:32:39.774" v="280"/>
          <ac:picMkLst>
            <pc:docMk/>
            <pc:sldMk cId="1636313553" sldId="265"/>
            <ac:picMk id="10" creationId="{88E442AA-258F-B5D0-7A25-65EAC2C25DA9}"/>
          </ac:picMkLst>
        </pc:picChg>
        <pc:picChg chg="add del mod ord">
          <ac:chgData name="김 경민" userId="0c2b3c3470a673a8" providerId="LiveId" clId="{98DEC73C-9E18-4DC0-893C-25A0C5D21133}" dt="2022-05-23T07:56:49.471" v="1091" actId="478"/>
          <ac:picMkLst>
            <pc:docMk/>
            <pc:sldMk cId="1636313553" sldId="265"/>
            <ac:picMk id="12" creationId="{31FF6510-B35D-06C2-015D-1C6B82C19223}"/>
          </ac:picMkLst>
        </pc:picChg>
      </pc:sldChg>
      <pc:sldChg chg="modSp mod">
        <pc:chgData name="김 경민" userId="0c2b3c3470a673a8" providerId="LiveId" clId="{98DEC73C-9E18-4DC0-893C-25A0C5D21133}" dt="2022-05-23T07:49:59.196" v="980" actId="208"/>
        <pc:sldMkLst>
          <pc:docMk/>
          <pc:sldMk cId="2624274786" sldId="295"/>
        </pc:sldMkLst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7" creationId="{DB8ACD6B-73CC-4F2A-9BD1-A5F8A71B4FF6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8" creationId="{9EF72330-7E35-4F3E-8233-5EF2FA75D0AC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9" creationId="{3F5346A5-0E50-4A80-AECC-3CD8A3A24059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2" creationId="{E6275C46-30D4-4E5A-A1AE-F7AB20CDC7FB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3" creationId="{7339CCD7-3E49-43B4-BB9C-7D7D8A386A9A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5" creationId="{5387F61B-E90A-4A24-8681-B60ABA115232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6" creationId="{EF39A7FC-8333-48EF-848E-56B2C85A9A85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8" creationId="{342C5C3E-78F2-35DC-2DD9-0DE415E69BDD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9" creationId="{546858D0-0F71-C88B-D390-FCE6F4ED5DAC}"/>
          </ac:spMkLst>
        </pc:spChg>
        <pc:cxnChg chg="mod">
          <ac:chgData name="김 경민" userId="0c2b3c3470a673a8" providerId="LiveId" clId="{98DEC73C-9E18-4DC0-893C-25A0C5D21133}" dt="2022-05-23T07:49:59.196" v="980" actId="208"/>
          <ac:cxnSpMkLst>
            <pc:docMk/>
            <pc:sldMk cId="2624274786" sldId="295"/>
            <ac:cxnSpMk id="4" creationId="{D75EAB39-6196-4CD6-B3E7-C80940983B80}"/>
          </ac:cxnSpMkLst>
        </pc:cxnChg>
      </pc:sldChg>
      <pc:sldChg chg="addSp delSp modSp mod">
        <pc:chgData name="김 경민" userId="0c2b3c3470a673a8" providerId="LiveId" clId="{98DEC73C-9E18-4DC0-893C-25A0C5D21133}" dt="2022-05-23T08:02:04.169" v="1149" actId="2711"/>
        <pc:sldMkLst>
          <pc:docMk/>
          <pc:sldMk cId="109020024" sldId="299"/>
        </pc:sldMkLst>
        <pc:spChg chg="add del mod">
          <ac:chgData name="김 경민" userId="0c2b3c3470a673a8" providerId="LiveId" clId="{98DEC73C-9E18-4DC0-893C-25A0C5D21133}" dt="2022-05-23T07:48:37.852" v="972" actId="478"/>
          <ac:spMkLst>
            <pc:docMk/>
            <pc:sldMk cId="109020024" sldId="299"/>
            <ac:spMk id="2" creationId="{45DCB4BD-EBDF-6E7D-DF32-AABEF1E9AE3C}"/>
          </ac:spMkLst>
        </pc:spChg>
        <pc:spChg chg="add mod">
          <ac:chgData name="김 경민" userId="0c2b3c3470a673a8" providerId="LiveId" clId="{98DEC73C-9E18-4DC0-893C-25A0C5D21133}" dt="2022-05-23T07:52:09.615" v="1001" actId="207"/>
          <ac:spMkLst>
            <pc:docMk/>
            <pc:sldMk cId="109020024" sldId="299"/>
            <ac:spMk id="4" creationId="{192C182E-0238-02F2-62E8-96EB7AD799FA}"/>
          </ac:spMkLst>
        </pc:spChg>
        <pc:spChg chg="mod">
          <ac:chgData name="김 경민" userId="0c2b3c3470a673a8" providerId="LiveId" clId="{98DEC73C-9E18-4DC0-893C-25A0C5D21133}" dt="2022-05-23T07:49:41.882" v="978" actId="208"/>
          <ac:spMkLst>
            <pc:docMk/>
            <pc:sldMk cId="109020024" sldId="299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9:41.882" v="978" actId="208"/>
          <ac:spMkLst>
            <pc:docMk/>
            <pc:sldMk cId="109020024" sldId="299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9:41.882" v="978" actId="208"/>
          <ac:spMkLst>
            <pc:docMk/>
            <pc:sldMk cId="109020024" sldId="299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9:41.882" v="978" actId="208"/>
          <ac:spMkLst>
            <pc:docMk/>
            <pc:sldMk cId="109020024" sldId="299"/>
            <ac:spMk id="17" creationId="{FD03F367-568F-4C2F-BA77-ACFD90303A26}"/>
          </ac:spMkLst>
        </pc:spChg>
        <pc:spChg chg="mod">
          <ac:chgData name="김 경민" userId="0c2b3c3470a673a8" providerId="LiveId" clId="{98DEC73C-9E18-4DC0-893C-25A0C5D21133}" dt="2022-05-23T07:50:14.614" v="983" actId="207"/>
          <ac:spMkLst>
            <pc:docMk/>
            <pc:sldMk cId="109020024" sldId="299"/>
            <ac:spMk id="18" creationId="{373F017D-1562-4D58-90BD-4CB746FFE587}"/>
          </ac:spMkLst>
        </pc:spChg>
        <pc:spChg chg="add mod">
          <ac:chgData name="김 경민" userId="0c2b3c3470a673a8" providerId="LiveId" clId="{98DEC73C-9E18-4DC0-893C-25A0C5D21133}" dt="2022-05-23T07:50:06.348" v="981" actId="208"/>
          <ac:spMkLst>
            <pc:docMk/>
            <pc:sldMk cId="109020024" sldId="299"/>
            <ac:spMk id="19" creationId="{DE957313-0CC3-DA97-8E0F-2C3E490C288F}"/>
          </ac:spMkLst>
        </pc:spChg>
        <pc:spChg chg="mod">
          <ac:chgData name="김 경민" userId="0c2b3c3470a673a8" providerId="LiveId" clId="{98DEC73C-9E18-4DC0-893C-25A0C5D21133}" dt="2022-05-23T08:02:04.169" v="1149" actId="2711"/>
          <ac:spMkLst>
            <pc:docMk/>
            <pc:sldMk cId="109020024" sldId="299"/>
            <ac:spMk id="22" creationId="{5B755152-4956-1C8E-B0A6-964CAE0284B3}"/>
          </ac:spMkLst>
        </pc:spChg>
        <pc:spChg chg="mod">
          <ac:chgData name="김 경민" userId="0c2b3c3470a673a8" providerId="LiveId" clId="{98DEC73C-9E18-4DC0-893C-25A0C5D21133}" dt="2022-05-23T07:52:09.615" v="1001" actId="207"/>
          <ac:spMkLst>
            <pc:docMk/>
            <pc:sldMk cId="109020024" sldId="299"/>
            <ac:spMk id="23" creationId="{BFB30A82-A4B7-50C8-F1BF-555C25EF2A12}"/>
          </ac:spMkLst>
        </pc:spChg>
        <pc:grpChg chg="add mod">
          <ac:chgData name="김 경민" userId="0c2b3c3470a673a8" providerId="LiveId" clId="{98DEC73C-9E18-4DC0-893C-25A0C5D21133}" dt="2022-05-23T07:52:09.615" v="1001" actId="207"/>
          <ac:grpSpMkLst>
            <pc:docMk/>
            <pc:sldMk cId="109020024" sldId="299"/>
            <ac:grpSpMk id="3" creationId="{D9312925-47A5-67D2-48A6-1D62988D8719}"/>
          </ac:grpSpMkLst>
        </pc:grpChg>
        <pc:grpChg chg="add mod">
          <ac:chgData name="김 경민" userId="0c2b3c3470a673a8" providerId="LiveId" clId="{98DEC73C-9E18-4DC0-893C-25A0C5D21133}" dt="2022-05-23T07:52:09.615" v="1001" actId="207"/>
          <ac:grpSpMkLst>
            <pc:docMk/>
            <pc:sldMk cId="109020024" sldId="299"/>
            <ac:grpSpMk id="5" creationId="{4543ED87-31FB-F5E9-63B2-14AF2EAA66D9}"/>
          </ac:grpSpMkLst>
        </pc:grpChg>
        <pc:graphicFrameChg chg="mod">
          <ac:chgData name="김 경민" userId="0c2b3c3470a673a8" providerId="LiveId" clId="{98DEC73C-9E18-4DC0-893C-25A0C5D21133}" dt="2022-05-23T07:51:04.625" v="989" actId="14100"/>
          <ac:graphicFrameMkLst>
            <pc:docMk/>
            <pc:sldMk cId="109020024" sldId="299"/>
            <ac:graphicFrameMk id="24" creationId="{3C1046B5-D124-62E0-B024-8A629FE5ACD6}"/>
          </ac:graphicFrameMkLst>
        </pc:graphicFrameChg>
        <pc:cxnChg chg="add del mod">
          <ac:chgData name="김 경민" userId="0c2b3c3470a673a8" providerId="LiveId" clId="{98DEC73C-9E18-4DC0-893C-25A0C5D21133}" dt="2022-05-23T07:52:00.561" v="996" actId="478"/>
          <ac:cxnSpMkLst>
            <pc:docMk/>
            <pc:sldMk cId="109020024" sldId="299"/>
            <ac:cxnSpMk id="7" creationId="{831DF388-75FA-A7FC-BDCD-7E8BFD1501E6}"/>
          </ac:cxnSpMkLst>
        </pc:cxnChg>
        <pc:cxnChg chg="mod">
          <ac:chgData name="김 경민" userId="0c2b3c3470a673a8" providerId="LiveId" clId="{98DEC73C-9E18-4DC0-893C-25A0C5D21133}" dt="2022-05-23T07:50:18.342" v="984" actId="208"/>
          <ac:cxnSpMkLst>
            <pc:docMk/>
            <pc:sldMk cId="109020024" sldId="299"/>
            <ac:cxnSpMk id="20" creationId="{694D31A9-4C98-4514-A4CD-FEE8123A95D4}"/>
          </ac:cxnSpMkLst>
        </pc:cxnChg>
      </pc:sldChg>
      <pc:sldChg chg="addSp delSp modSp mod modNotesTx">
        <pc:chgData name="김 경민" userId="0c2b3c3470a673a8" providerId="LiveId" clId="{98DEC73C-9E18-4DC0-893C-25A0C5D21133}" dt="2022-05-23T07:58:59.249" v="1147" actId="14100"/>
        <pc:sldMkLst>
          <pc:docMk/>
          <pc:sldMk cId="126489704" sldId="301"/>
        </pc:sldMkLst>
        <pc:spChg chg="del">
          <ac:chgData name="김 경민" userId="0c2b3c3470a673a8" providerId="LiveId" clId="{98DEC73C-9E18-4DC0-893C-25A0C5D21133}" dt="2022-05-23T07:30:15.501" v="218" actId="478"/>
          <ac:spMkLst>
            <pc:docMk/>
            <pc:sldMk cId="126489704" sldId="301"/>
            <ac:spMk id="9" creationId="{7F1C44EF-D708-6739-4196-5E00C48DF38D}"/>
          </ac:spMkLst>
        </pc:spChg>
        <pc:spChg chg="del">
          <ac:chgData name="김 경민" userId="0c2b3c3470a673a8" providerId="LiveId" clId="{98DEC73C-9E18-4DC0-893C-25A0C5D21133}" dt="2022-05-23T07:30:15.501" v="218" actId="478"/>
          <ac:spMkLst>
            <pc:docMk/>
            <pc:sldMk cId="126489704" sldId="301"/>
            <ac:spMk id="10" creationId="{7B3C4BC7-AF64-EE2D-307D-C92ED9022E90}"/>
          </ac:spMkLst>
        </pc:spChg>
        <pc:spChg chg="mod">
          <ac:chgData name="김 경민" userId="0c2b3c3470a673a8" providerId="LiveId" clId="{98DEC73C-9E18-4DC0-893C-25A0C5D21133}" dt="2022-05-23T07:58:50.237" v="1137" actId="14100"/>
          <ac:spMkLst>
            <pc:docMk/>
            <pc:sldMk cId="126489704" sldId="301"/>
            <ac:spMk id="11" creationId="{3C49CC37-E4CF-452A-692C-F5881A00C0AB}"/>
          </ac:spMkLst>
        </pc:spChg>
        <pc:spChg chg="mod">
          <ac:chgData name="김 경민" userId="0c2b3c3470a673a8" providerId="LiveId" clId="{98DEC73C-9E18-4DC0-893C-25A0C5D21133}" dt="2022-05-23T07:46:46.413" v="939" actId="2711"/>
          <ac:spMkLst>
            <pc:docMk/>
            <pc:sldMk cId="126489704" sldId="301"/>
            <ac:spMk id="12" creationId="{4B19669B-AEAC-6430-B228-FAB3EB8CD4B5}"/>
          </ac:spMkLst>
        </pc:spChg>
        <pc:spChg chg="add del mod">
          <ac:chgData name="김 경민" userId="0c2b3c3470a673a8" providerId="LiveId" clId="{98DEC73C-9E18-4DC0-893C-25A0C5D21133}" dt="2022-05-23T07:53:01.037" v="1020" actId="478"/>
          <ac:spMkLst>
            <pc:docMk/>
            <pc:sldMk cId="126489704" sldId="301"/>
            <ac:spMk id="13" creationId="{672026FC-1EBE-3468-F37C-D80C7E69C22D}"/>
          </ac:spMkLst>
        </pc:spChg>
        <pc:spChg chg="mod">
          <ac:chgData name="김 경민" userId="0c2b3c3470a673a8" providerId="LiveId" clId="{98DEC73C-9E18-4DC0-893C-25A0C5D21133}" dt="2022-05-23T07:46:46.413" v="939" actId="2711"/>
          <ac:spMkLst>
            <pc:docMk/>
            <pc:sldMk cId="126489704" sldId="301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46.413" v="939" actId="2711"/>
          <ac:spMkLst>
            <pc:docMk/>
            <pc:sldMk cId="126489704" sldId="301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46.413" v="939" actId="2711"/>
          <ac:spMkLst>
            <pc:docMk/>
            <pc:sldMk cId="126489704" sldId="301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46.413" v="939" actId="2711"/>
          <ac:spMkLst>
            <pc:docMk/>
            <pc:sldMk cId="126489704" sldId="301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47.121" v="1051" actId="478"/>
          <ac:spMkLst>
            <pc:docMk/>
            <pc:sldMk cId="126489704" sldId="301"/>
            <ac:spMk id="18" creationId="{373F017D-1562-4D58-90BD-4CB746FFE587}"/>
          </ac:spMkLst>
        </pc:spChg>
        <pc:spChg chg="add mod">
          <ac:chgData name="김 경민" userId="0c2b3c3470a673a8" providerId="LiveId" clId="{98DEC73C-9E18-4DC0-893C-25A0C5D21133}" dt="2022-05-23T07:47:46.678" v="967" actId="1036"/>
          <ac:spMkLst>
            <pc:docMk/>
            <pc:sldMk cId="126489704" sldId="301"/>
            <ac:spMk id="19" creationId="{FFE85319-58D3-ACAC-9018-596266D64CA4}"/>
          </ac:spMkLst>
        </pc:spChg>
        <pc:spChg chg="add mod">
          <ac:chgData name="김 경민" userId="0c2b3c3470a673a8" providerId="LiveId" clId="{98DEC73C-9E18-4DC0-893C-25A0C5D21133}" dt="2022-05-23T07:58:44.824" v="1136" actId="1076"/>
          <ac:spMkLst>
            <pc:docMk/>
            <pc:sldMk cId="126489704" sldId="301"/>
            <ac:spMk id="22" creationId="{12E2008B-BBD9-D9F6-AE15-CC917BB414F1}"/>
          </ac:spMkLst>
        </pc:spChg>
        <pc:spChg chg="add del mod">
          <ac:chgData name="김 경민" userId="0c2b3c3470a673a8" providerId="LiveId" clId="{98DEC73C-9E18-4DC0-893C-25A0C5D21133}" dt="2022-05-23T07:31:25.342" v="262"/>
          <ac:spMkLst>
            <pc:docMk/>
            <pc:sldMk cId="126489704" sldId="301"/>
            <ac:spMk id="23" creationId="{A95AE40F-0C4D-03F5-8B0E-7E26A5B641B9}"/>
          </ac:spMkLst>
        </pc:spChg>
        <pc:spChg chg="add del mod">
          <ac:chgData name="김 경민" userId="0c2b3c3470a673a8" providerId="LiveId" clId="{98DEC73C-9E18-4DC0-893C-25A0C5D21133}" dt="2022-05-23T07:39:24.953" v="477" actId="478"/>
          <ac:spMkLst>
            <pc:docMk/>
            <pc:sldMk cId="126489704" sldId="301"/>
            <ac:spMk id="24" creationId="{070422B9-53FE-1B9A-B5F5-CB0D7ECFB756}"/>
          </ac:spMkLst>
        </pc:spChg>
        <pc:spChg chg="add del mod">
          <ac:chgData name="김 경민" userId="0c2b3c3470a673a8" providerId="LiveId" clId="{98DEC73C-9E18-4DC0-893C-25A0C5D21133}" dt="2022-05-23T07:41:07.797" v="527" actId="478"/>
          <ac:spMkLst>
            <pc:docMk/>
            <pc:sldMk cId="126489704" sldId="301"/>
            <ac:spMk id="25" creationId="{352A1080-0682-6A42-E03C-ED5A8796D230}"/>
          </ac:spMkLst>
        </pc:spChg>
        <pc:spChg chg="add del mod">
          <ac:chgData name="김 경민" userId="0c2b3c3470a673a8" providerId="LiveId" clId="{98DEC73C-9E18-4DC0-893C-25A0C5D21133}" dt="2022-05-23T07:39:26.759" v="479" actId="478"/>
          <ac:spMkLst>
            <pc:docMk/>
            <pc:sldMk cId="126489704" sldId="301"/>
            <ac:spMk id="26" creationId="{849B4A2E-7E46-AF18-7CBE-F91477CC757D}"/>
          </ac:spMkLst>
        </pc:spChg>
        <pc:spChg chg="add mod">
          <ac:chgData name="김 경민" userId="0c2b3c3470a673a8" providerId="LiveId" clId="{98DEC73C-9E18-4DC0-893C-25A0C5D21133}" dt="2022-05-23T07:58:59.249" v="1147" actId="14100"/>
          <ac:spMkLst>
            <pc:docMk/>
            <pc:sldMk cId="126489704" sldId="301"/>
            <ac:spMk id="27" creationId="{0E24049C-4CEE-0319-8B3C-24CFD613446B}"/>
          </ac:spMkLst>
        </pc:spChg>
        <pc:spChg chg="add mod">
          <ac:chgData name="김 경민" userId="0c2b3c3470a673a8" providerId="LiveId" clId="{98DEC73C-9E18-4DC0-893C-25A0C5D21133}" dt="2022-05-23T07:53:01.210" v="1021"/>
          <ac:spMkLst>
            <pc:docMk/>
            <pc:sldMk cId="126489704" sldId="301"/>
            <ac:spMk id="28" creationId="{D2DF8EEF-C0BA-9236-EC18-40A7C9C63E38}"/>
          </ac:spMkLst>
        </pc:spChg>
        <pc:spChg chg="add mod">
          <ac:chgData name="김 경민" userId="0c2b3c3470a673a8" providerId="LiveId" clId="{98DEC73C-9E18-4DC0-893C-25A0C5D21133}" dt="2022-05-23T07:53:48.458" v="1056" actId="20577"/>
          <ac:spMkLst>
            <pc:docMk/>
            <pc:sldMk cId="126489704" sldId="301"/>
            <ac:spMk id="29" creationId="{5585869F-6A17-85CC-9BAD-82AB3AA59995}"/>
          </ac:spMkLst>
        </pc:spChg>
        <pc:cxnChg chg="add del mod">
          <ac:chgData name="김 경민" userId="0c2b3c3470a673a8" providerId="LiveId" clId="{98DEC73C-9E18-4DC0-893C-25A0C5D21133}" dt="2022-05-23T07:39:04.063" v="474" actId="478"/>
          <ac:cxnSpMkLst>
            <pc:docMk/>
            <pc:sldMk cId="126489704" sldId="301"/>
            <ac:cxnSpMk id="3" creationId="{EE23545C-3DCB-B256-7A34-24ED94A29FA9}"/>
          </ac:cxnSpMkLst>
        </pc:cxnChg>
        <pc:cxnChg chg="del">
          <ac:chgData name="김 경민" userId="0c2b3c3470a673a8" providerId="LiveId" clId="{98DEC73C-9E18-4DC0-893C-25A0C5D21133}" dt="2022-05-23T07:54:26.371" v="1077" actId="478"/>
          <ac:cxnSpMkLst>
            <pc:docMk/>
            <pc:sldMk cId="126489704" sldId="301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26.547" v="1078"/>
          <ac:cxnSpMkLst>
            <pc:docMk/>
            <pc:sldMk cId="126489704" sldId="301"/>
            <ac:cxnSpMk id="30" creationId="{E68DF982-A01E-FE0A-56D0-99B8479DD789}"/>
          </ac:cxnSpMkLst>
        </pc:cxnChg>
      </pc:sldChg>
      <pc:sldChg chg="addSp delSp modSp mod">
        <pc:chgData name="김 경민" userId="0c2b3c3470a673a8" providerId="LiveId" clId="{98DEC73C-9E18-4DC0-893C-25A0C5D21133}" dt="2022-05-23T07:54:08.652" v="1066"/>
        <pc:sldMkLst>
          <pc:docMk/>
          <pc:sldMk cId="204076414" sldId="302"/>
        </pc:sldMkLst>
        <pc:spChg chg="mod">
          <ac:chgData name="김 경민" userId="0c2b3c3470a673a8" providerId="LiveId" clId="{98DEC73C-9E18-4DC0-893C-25A0C5D21133}" dt="2022-05-23T07:43:30.781" v="905" actId="255"/>
          <ac:spMkLst>
            <pc:docMk/>
            <pc:sldMk cId="204076414" sldId="302"/>
            <ac:spMk id="9" creationId="{C1A7302A-2C4A-238C-D5E3-FD1E0D0CC471}"/>
          </ac:spMkLst>
        </pc:spChg>
        <pc:spChg chg="mod">
          <ac:chgData name="김 경민" userId="0c2b3c3470a673a8" providerId="LiveId" clId="{98DEC73C-9E18-4DC0-893C-25A0C5D21133}" dt="2022-05-23T07:43:49.800" v="906" actId="465"/>
          <ac:spMkLst>
            <pc:docMk/>
            <pc:sldMk cId="204076414" sldId="302"/>
            <ac:spMk id="12" creationId="{52C44486-5865-43AF-0027-8CFC4D857ABE}"/>
          </ac:spMkLst>
        </pc:spChg>
        <pc:spChg chg="mod">
          <ac:chgData name="김 경민" userId="0c2b3c3470a673a8" providerId="LiveId" clId="{98DEC73C-9E18-4DC0-893C-25A0C5D21133}" dt="2022-05-23T07:43:30.781" v="905" actId="255"/>
          <ac:spMkLst>
            <pc:docMk/>
            <pc:sldMk cId="204076414" sldId="302"/>
            <ac:spMk id="13" creationId="{A21EBFE9-4867-4648-AFD1-3B163DB47A85}"/>
          </ac:spMkLst>
        </pc:spChg>
        <pc:spChg chg="mod">
          <ac:chgData name="김 경민" userId="0c2b3c3470a673a8" providerId="LiveId" clId="{98DEC73C-9E18-4DC0-893C-25A0C5D21133}" dt="2022-05-23T07:46:16.240" v="934" actId="2711"/>
          <ac:spMkLst>
            <pc:docMk/>
            <pc:sldMk cId="204076414" sldId="302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16.240" v="934" actId="2711"/>
          <ac:spMkLst>
            <pc:docMk/>
            <pc:sldMk cId="204076414" sldId="302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16.240" v="934" actId="2711"/>
          <ac:spMkLst>
            <pc:docMk/>
            <pc:sldMk cId="204076414" sldId="302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16.240" v="934" actId="2711"/>
          <ac:spMkLst>
            <pc:docMk/>
            <pc:sldMk cId="204076414" sldId="302"/>
            <ac:spMk id="17" creationId="{FD03F367-568F-4C2F-BA77-ACFD90303A26}"/>
          </ac:spMkLst>
        </pc:spChg>
        <pc:spChg chg="mod">
          <ac:chgData name="김 경민" userId="0c2b3c3470a673a8" providerId="LiveId" clId="{98DEC73C-9E18-4DC0-893C-25A0C5D21133}" dt="2022-05-23T07:53:09.141" v="1024" actId="6549"/>
          <ac:spMkLst>
            <pc:docMk/>
            <pc:sldMk cId="204076414" sldId="302"/>
            <ac:spMk id="18" creationId="{373F017D-1562-4D58-90BD-4CB746FFE587}"/>
          </ac:spMkLst>
        </pc:spChg>
        <pc:spChg chg="add del mod">
          <ac:chgData name="김 경민" userId="0c2b3c3470a673a8" providerId="LiveId" clId="{98DEC73C-9E18-4DC0-893C-25A0C5D21133}" dt="2022-05-23T07:52:46.173" v="1010" actId="478"/>
          <ac:spMkLst>
            <pc:docMk/>
            <pc:sldMk cId="204076414" sldId="302"/>
            <ac:spMk id="19" creationId="{A4BAF771-8803-5E0A-D82F-7A026F846948}"/>
          </ac:spMkLst>
        </pc:spChg>
        <pc:spChg chg="add mod">
          <ac:chgData name="김 경민" userId="0c2b3c3470a673a8" providerId="LiveId" clId="{98DEC73C-9E18-4DC0-893C-25A0C5D21133}" dt="2022-05-23T07:52:46.423" v="1011"/>
          <ac:spMkLst>
            <pc:docMk/>
            <pc:sldMk cId="204076414" sldId="302"/>
            <ac:spMk id="22" creationId="{059CC427-5E3B-A1D8-5161-7F1A2E235FAF}"/>
          </ac:spMkLst>
        </pc:spChg>
        <pc:spChg chg="mod">
          <ac:chgData name="김 경민" userId="0c2b3c3470a673a8" providerId="LiveId" clId="{98DEC73C-9E18-4DC0-893C-25A0C5D21133}" dt="2022-05-23T07:46:16.240" v="934" actId="2711"/>
          <ac:spMkLst>
            <pc:docMk/>
            <pc:sldMk cId="204076414" sldId="302"/>
            <ac:spMk id="23" creationId="{6E6072F9-822C-47B7-CCBA-DD07EC634A9B}"/>
          </ac:spMkLst>
        </pc:spChg>
        <pc:spChg chg="add mod">
          <ac:chgData name="김 경민" userId="0c2b3c3470a673a8" providerId="LiveId" clId="{98DEC73C-9E18-4DC0-893C-25A0C5D21133}" dt="2022-05-23T07:53:11.305" v="1026" actId="20577"/>
          <ac:spMkLst>
            <pc:docMk/>
            <pc:sldMk cId="204076414" sldId="302"/>
            <ac:spMk id="24" creationId="{B7290408-08E2-AD3A-9864-29EB6AA5496F}"/>
          </ac:spMkLst>
        </pc:spChg>
        <pc:grpChg chg="add mod">
          <ac:chgData name="김 경민" userId="0c2b3c3470a673a8" providerId="LiveId" clId="{98DEC73C-9E18-4DC0-893C-25A0C5D21133}" dt="2022-05-23T07:46:16.240" v="934" actId="2711"/>
          <ac:grpSpMkLst>
            <pc:docMk/>
            <pc:sldMk cId="204076414" sldId="302"/>
            <ac:grpSpMk id="2" creationId="{4C1B5DA6-620E-7660-3F48-5FCABB3320AE}"/>
          </ac:grpSpMkLst>
        </pc:grpChg>
        <pc:grpChg chg="mod">
          <ac:chgData name="김 경민" userId="0c2b3c3470a673a8" providerId="LiveId" clId="{98DEC73C-9E18-4DC0-893C-25A0C5D21133}" dt="2022-05-23T07:46:16.240" v="934" actId="2711"/>
          <ac:grpSpMkLst>
            <pc:docMk/>
            <pc:sldMk cId="204076414" sldId="302"/>
            <ac:grpSpMk id="21" creationId="{34AF672D-F300-49ED-B1B1-C7AD77F1CF1D}"/>
          </ac:grpSpMkLst>
        </pc:grpChg>
        <pc:picChg chg="mod">
          <ac:chgData name="김 경민" userId="0c2b3c3470a673a8" providerId="LiveId" clId="{98DEC73C-9E18-4DC0-893C-25A0C5D21133}" dt="2022-05-23T07:46:16.240" v="934" actId="2711"/>
          <ac:picMkLst>
            <pc:docMk/>
            <pc:sldMk cId="204076414" sldId="302"/>
            <ac:picMk id="1028" creationId="{477F7060-4DC9-05DE-035A-4DC65AD31B9C}"/>
          </ac:picMkLst>
        </pc:picChg>
        <pc:cxnChg chg="del mod">
          <ac:chgData name="김 경민" userId="0c2b3c3470a673a8" providerId="LiveId" clId="{98DEC73C-9E18-4DC0-893C-25A0C5D21133}" dt="2022-05-23T07:54:08.170" v="1065" actId="478"/>
          <ac:cxnSpMkLst>
            <pc:docMk/>
            <pc:sldMk cId="204076414" sldId="302"/>
            <ac:cxnSpMk id="20" creationId="{694D31A9-4C98-4514-A4CD-FEE8123A95D4}"/>
          </ac:cxnSpMkLst>
        </pc:cxnChg>
        <pc:cxnChg chg="add del mod">
          <ac:chgData name="김 경민" userId="0c2b3c3470a673a8" providerId="LiveId" clId="{98DEC73C-9E18-4DC0-893C-25A0C5D21133}" dt="2022-05-23T07:54:06.416" v="1064"/>
          <ac:cxnSpMkLst>
            <pc:docMk/>
            <pc:sldMk cId="204076414" sldId="302"/>
            <ac:cxnSpMk id="25" creationId="{D1E570A7-9026-6A33-CC6E-56867EA54C9F}"/>
          </ac:cxnSpMkLst>
        </pc:cxnChg>
        <pc:cxnChg chg="add mod">
          <ac:chgData name="김 경민" userId="0c2b3c3470a673a8" providerId="LiveId" clId="{98DEC73C-9E18-4DC0-893C-25A0C5D21133}" dt="2022-05-23T07:54:08.652" v="1066"/>
          <ac:cxnSpMkLst>
            <pc:docMk/>
            <pc:sldMk cId="204076414" sldId="302"/>
            <ac:cxnSpMk id="26" creationId="{DA913597-800F-0F99-DD1E-74F55E744CC9}"/>
          </ac:cxnSpMkLst>
        </pc:cxnChg>
      </pc:sldChg>
      <pc:sldChg chg="addSp delSp modSp mod">
        <pc:chgData name="김 경민" userId="0c2b3c3470a673a8" providerId="LiveId" clId="{98DEC73C-9E18-4DC0-893C-25A0C5D21133}" dt="2022-05-23T07:58:17.888" v="1105" actId="12789"/>
        <pc:sldMkLst>
          <pc:docMk/>
          <pc:sldMk cId="1360283635" sldId="303"/>
        </pc:sldMkLst>
        <pc:spChg chg="mod">
          <ac:chgData name="김 경민" userId="0c2b3c3470a673a8" providerId="LiveId" clId="{98DEC73C-9E18-4DC0-893C-25A0C5D21133}" dt="2022-05-23T07:58:17.888" v="1105" actId="12789"/>
          <ac:spMkLst>
            <pc:docMk/>
            <pc:sldMk cId="1360283635" sldId="303"/>
            <ac:spMk id="9" creationId="{C1A7302A-2C4A-238C-D5E3-FD1E0D0CC471}"/>
          </ac:spMkLst>
        </pc:spChg>
        <pc:spChg chg="mod">
          <ac:chgData name="김 경민" userId="0c2b3c3470a673a8" providerId="LiveId" clId="{98DEC73C-9E18-4DC0-893C-25A0C5D21133}" dt="2022-05-23T07:58:17.888" v="1105" actId="12789"/>
          <ac:spMkLst>
            <pc:docMk/>
            <pc:sldMk cId="1360283635" sldId="303"/>
            <ac:spMk id="12" creationId="{2BE78446-87AE-EC02-A4DC-4646355FCAC5}"/>
          </ac:spMkLst>
        </pc:spChg>
        <pc:spChg chg="mod">
          <ac:chgData name="김 경민" userId="0c2b3c3470a673a8" providerId="LiveId" clId="{98DEC73C-9E18-4DC0-893C-25A0C5D21133}" dt="2022-05-23T07:46:26.054" v="935" actId="2711"/>
          <ac:spMkLst>
            <pc:docMk/>
            <pc:sldMk cId="1360283635" sldId="303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26.054" v="935" actId="2711"/>
          <ac:spMkLst>
            <pc:docMk/>
            <pc:sldMk cId="1360283635" sldId="303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26.054" v="935" actId="2711"/>
          <ac:spMkLst>
            <pc:docMk/>
            <pc:sldMk cId="1360283635" sldId="303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26.054" v="935" actId="2711"/>
          <ac:spMkLst>
            <pc:docMk/>
            <pc:sldMk cId="1360283635" sldId="303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22.260" v="1033" actId="478"/>
          <ac:spMkLst>
            <pc:docMk/>
            <pc:sldMk cId="1360283635" sldId="303"/>
            <ac:spMk id="18" creationId="{373F017D-1562-4D58-90BD-4CB746FFE587}"/>
          </ac:spMkLst>
        </pc:spChg>
        <pc:spChg chg="mod">
          <ac:chgData name="김 경민" userId="0c2b3c3470a673a8" providerId="LiveId" clId="{98DEC73C-9E18-4DC0-893C-25A0C5D21133}" dt="2022-05-23T07:46:26.054" v="935" actId="2711"/>
          <ac:spMkLst>
            <pc:docMk/>
            <pc:sldMk cId="1360283635" sldId="303"/>
            <ac:spMk id="19" creationId="{1B12F43D-EFAF-FEB7-4B99-2844961EF29D}"/>
          </ac:spMkLst>
        </pc:spChg>
        <pc:spChg chg="add del mod">
          <ac:chgData name="김 경민" userId="0c2b3c3470a673a8" providerId="LiveId" clId="{98DEC73C-9E18-4DC0-893C-25A0C5D21133}" dt="2022-05-23T07:52:48.743" v="1012" actId="478"/>
          <ac:spMkLst>
            <pc:docMk/>
            <pc:sldMk cId="1360283635" sldId="303"/>
            <ac:spMk id="22" creationId="{68567ACD-1A97-3B4C-7D71-E212D66CD5FB}"/>
          </ac:spMkLst>
        </pc:spChg>
        <pc:spChg chg="add mod">
          <ac:chgData name="김 경민" userId="0c2b3c3470a673a8" providerId="LiveId" clId="{98DEC73C-9E18-4DC0-893C-25A0C5D21133}" dt="2022-05-23T07:52:48.918" v="1013"/>
          <ac:spMkLst>
            <pc:docMk/>
            <pc:sldMk cId="1360283635" sldId="303"/>
            <ac:spMk id="23" creationId="{F5C9DEBC-E92A-2C74-A935-7AD4C9EA1A31}"/>
          </ac:spMkLst>
        </pc:spChg>
        <pc:spChg chg="add del mod">
          <ac:chgData name="김 경민" userId="0c2b3c3470a673a8" providerId="LiveId" clId="{98DEC73C-9E18-4DC0-893C-25A0C5D21133}" dt="2022-05-23T07:53:20.342" v="1032" actId="478"/>
          <ac:spMkLst>
            <pc:docMk/>
            <pc:sldMk cId="1360283635" sldId="303"/>
            <ac:spMk id="24" creationId="{82919FEC-2B5E-13DB-D12D-DC96EA233B1B}"/>
          </ac:spMkLst>
        </pc:spChg>
        <pc:spChg chg="add mod">
          <ac:chgData name="김 경민" userId="0c2b3c3470a673a8" providerId="LiveId" clId="{98DEC73C-9E18-4DC0-893C-25A0C5D21133}" dt="2022-05-23T07:53:23.619" v="1036" actId="20577"/>
          <ac:spMkLst>
            <pc:docMk/>
            <pc:sldMk cId="1360283635" sldId="303"/>
            <ac:spMk id="25" creationId="{797E8012-050D-DA4C-5EDD-5D67560EE45A}"/>
          </ac:spMkLst>
        </pc:spChg>
        <pc:graphicFrameChg chg="mod modGraphic">
          <ac:chgData name="김 경민" userId="0c2b3c3470a673a8" providerId="LiveId" clId="{98DEC73C-9E18-4DC0-893C-25A0C5D21133}" dt="2022-05-23T07:58:00.883" v="1101" actId="12789"/>
          <ac:graphicFrameMkLst>
            <pc:docMk/>
            <pc:sldMk cId="1360283635" sldId="303"/>
            <ac:graphicFrameMk id="2" creationId="{D2086C95-639C-2F45-8FD1-982A70AE736B}"/>
          </ac:graphicFrameMkLst>
        </pc:graphicFrameChg>
        <pc:graphicFrameChg chg="mod modGraphic">
          <ac:chgData name="김 경민" userId="0c2b3c3470a673a8" providerId="LiveId" clId="{98DEC73C-9E18-4DC0-893C-25A0C5D21133}" dt="2022-05-23T07:58:00.883" v="1101" actId="12789"/>
          <ac:graphicFrameMkLst>
            <pc:docMk/>
            <pc:sldMk cId="1360283635" sldId="303"/>
            <ac:graphicFrameMk id="13" creationId="{89EF7A01-500C-295E-47C8-290F15133E6C}"/>
          </ac:graphicFrameMkLst>
        </pc:graphicFrameChg>
        <pc:cxnChg chg="del">
          <ac:chgData name="김 경민" userId="0c2b3c3470a673a8" providerId="LiveId" clId="{98DEC73C-9E18-4DC0-893C-25A0C5D21133}" dt="2022-05-23T07:54:12.144" v="1067" actId="478"/>
          <ac:cxnSpMkLst>
            <pc:docMk/>
            <pc:sldMk cId="1360283635" sldId="303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12.348" v="1068"/>
          <ac:cxnSpMkLst>
            <pc:docMk/>
            <pc:sldMk cId="1360283635" sldId="303"/>
            <ac:cxnSpMk id="26" creationId="{D320E340-BD31-D756-391D-96A1E53669C7}"/>
          </ac:cxnSpMkLst>
        </pc:cxnChg>
      </pc:sldChg>
      <pc:sldChg chg="addSp delSp modSp mod">
        <pc:chgData name="김 경민" userId="0c2b3c3470a673a8" providerId="LiveId" clId="{98DEC73C-9E18-4DC0-893C-25A0C5D21133}" dt="2022-05-23T07:54:15.766" v="1072"/>
        <pc:sldMkLst>
          <pc:docMk/>
          <pc:sldMk cId="1481256184" sldId="304"/>
        </pc:sldMkLst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9" creationId="{C1A7302A-2C4A-238C-D5E3-FD1E0D0CC471}"/>
          </ac:spMkLst>
        </pc:spChg>
        <pc:spChg chg="del">
          <ac:chgData name="김 경민" userId="0c2b3c3470a673a8" providerId="LiveId" clId="{98DEC73C-9E18-4DC0-893C-25A0C5D21133}" dt="2022-05-23T07:44:01.189" v="908" actId="478"/>
          <ac:spMkLst>
            <pc:docMk/>
            <pc:sldMk cId="1481256184" sldId="304"/>
            <ac:spMk id="10" creationId="{9BD457B7-1A14-D165-1D20-D6694ADF9D21}"/>
          </ac:spMkLst>
        </pc:spChg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12" creationId="{39FA68C3-3A7F-ABCE-808C-5FEFFF7F63A7}"/>
          </ac:spMkLst>
        </pc:spChg>
        <pc:spChg chg="add del mod">
          <ac:chgData name="김 경민" userId="0c2b3c3470a673a8" providerId="LiveId" clId="{98DEC73C-9E18-4DC0-893C-25A0C5D21133}" dt="2022-05-23T07:52:51.617" v="1014" actId="478"/>
          <ac:spMkLst>
            <pc:docMk/>
            <pc:sldMk cId="1481256184" sldId="304"/>
            <ac:spMk id="13" creationId="{96FAD07F-131A-DAAC-3DDA-25F4DF7CC7AA}"/>
          </ac:spMkLst>
        </pc:spChg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29.083" v="1038" actId="478"/>
          <ac:spMkLst>
            <pc:docMk/>
            <pc:sldMk cId="1481256184" sldId="304"/>
            <ac:spMk id="18" creationId="{373F017D-1562-4D58-90BD-4CB746FFE587}"/>
          </ac:spMkLst>
        </pc:spChg>
        <pc:spChg chg="add mod">
          <ac:chgData name="김 경민" userId="0c2b3c3470a673a8" providerId="LiveId" clId="{98DEC73C-9E18-4DC0-893C-25A0C5D21133}" dt="2022-05-23T07:52:51.933" v="1015"/>
          <ac:spMkLst>
            <pc:docMk/>
            <pc:sldMk cId="1481256184" sldId="304"/>
            <ac:spMk id="19" creationId="{4A55E04C-FC64-B71B-1B3F-9DED6EDC997C}"/>
          </ac:spMkLst>
        </pc:spChg>
        <pc:spChg chg="add mod">
          <ac:chgData name="김 경민" userId="0c2b3c3470a673a8" providerId="LiveId" clId="{98DEC73C-9E18-4DC0-893C-25A0C5D21133}" dt="2022-05-23T07:53:31.146" v="1043" actId="20577"/>
          <ac:spMkLst>
            <pc:docMk/>
            <pc:sldMk cId="1481256184" sldId="304"/>
            <ac:spMk id="22" creationId="{B518A292-6A8A-14CD-6140-AA3FE51B7D7B}"/>
          </ac:spMkLst>
        </pc:spChg>
        <pc:graphicFrameChg chg="mod modGraphic">
          <ac:chgData name="김 경민" userId="0c2b3c3470a673a8" providerId="LiveId" clId="{98DEC73C-9E18-4DC0-893C-25A0C5D21133}" dt="2022-05-23T07:44:43.142" v="916" actId="255"/>
          <ac:graphicFrameMkLst>
            <pc:docMk/>
            <pc:sldMk cId="1481256184" sldId="304"/>
            <ac:graphicFrameMk id="2" creationId="{F0EFC0CA-0ECD-0510-CCA3-424DDBA45FBF}"/>
          </ac:graphicFrameMkLst>
        </pc:graphicFrameChg>
        <pc:cxnChg chg="del">
          <ac:chgData name="김 경민" userId="0c2b3c3470a673a8" providerId="LiveId" clId="{98DEC73C-9E18-4DC0-893C-25A0C5D21133}" dt="2022-05-23T07:54:15.639" v="1071" actId="478"/>
          <ac:cxnSpMkLst>
            <pc:docMk/>
            <pc:sldMk cId="1481256184" sldId="304"/>
            <ac:cxnSpMk id="20" creationId="{694D31A9-4C98-4514-A4CD-FEE8123A95D4}"/>
          </ac:cxnSpMkLst>
        </pc:cxnChg>
        <pc:cxnChg chg="add del mod">
          <ac:chgData name="김 경민" userId="0c2b3c3470a673a8" providerId="LiveId" clId="{98DEC73C-9E18-4DC0-893C-25A0C5D21133}" dt="2022-05-23T07:54:15.489" v="1070"/>
          <ac:cxnSpMkLst>
            <pc:docMk/>
            <pc:sldMk cId="1481256184" sldId="304"/>
            <ac:cxnSpMk id="23" creationId="{8B8156D9-824A-9E9F-DB49-F2BC2DFB0908}"/>
          </ac:cxnSpMkLst>
        </pc:cxnChg>
        <pc:cxnChg chg="add mod">
          <ac:chgData name="김 경민" userId="0c2b3c3470a673a8" providerId="LiveId" clId="{98DEC73C-9E18-4DC0-893C-25A0C5D21133}" dt="2022-05-23T07:54:15.766" v="1072"/>
          <ac:cxnSpMkLst>
            <pc:docMk/>
            <pc:sldMk cId="1481256184" sldId="304"/>
            <ac:cxnSpMk id="24" creationId="{FB58F263-7A45-2C1B-B885-1BF5F07558F6}"/>
          </ac:cxnSpMkLst>
        </pc:cxnChg>
      </pc:sldChg>
      <pc:sldChg chg="addSp delSp modSp mod">
        <pc:chgData name="김 경민" userId="0c2b3c3470a673a8" providerId="LiveId" clId="{98DEC73C-9E18-4DC0-893C-25A0C5D21133}" dt="2022-05-23T07:54:19.875" v="1074"/>
        <pc:sldMkLst>
          <pc:docMk/>
          <pc:sldMk cId="4082991457" sldId="305"/>
        </pc:sldMkLst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9" creationId="{C1A7302A-2C4A-238C-D5E3-FD1E0D0CC471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10" creationId="{DB7B2D26-2AB1-0E8C-1C22-5F53DE04478A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36.337" v="1044" actId="478"/>
          <ac:spMkLst>
            <pc:docMk/>
            <pc:sldMk cId="4082991457" sldId="305"/>
            <ac:spMk id="18" creationId="{373F017D-1562-4D58-90BD-4CB746FFE587}"/>
          </ac:spMkLst>
        </pc:spChg>
        <pc:spChg chg="del">
          <ac:chgData name="김 경민" userId="0c2b3c3470a673a8" providerId="LiveId" clId="{98DEC73C-9E18-4DC0-893C-25A0C5D21133}" dt="2022-05-23T07:28:26.536" v="163" actId="478"/>
          <ac:spMkLst>
            <pc:docMk/>
            <pc:sldMk cId="4082991457" sldId="305"/>
            <ac:spMk id="19" creationId="{89E07AF3-7429-1457-C855-0D1E90B177FE}"/>
          </ac:spMkLst>
        </pc:spChg>
        <pc:spChg chg="del">
          <ac:chgData name="김 경민" userId="0c2b3c3470a673a8" providerId="LiveId" clId="{98DEC73C-9E18-4DC0-893C-25A0C5D21133}" dt="2022-05-23T07:28:26.536" v="163" actId="478"/>
          <ac:spMkLst>
            <pc:docMk/>
            <pc:sldMk cId="4082991457" sldId="305"/>
            <ac:spMk id="22" creationId="{7518C1F6-8ABE-686B-4D41-C005DF30BB7E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23" creationId="{3ACF5F0B-77DE-EB14-94DA-715856EA5EA6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24" creationId="{7D573E23-F124-D4BD-3239-71BCD9293B00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25" creationId="{6AC0893F-D03E-48ED-DC95-AE72F7D7D435}"/>
          </ac:spMkLst>
        </pc:spChg>
        <pc:spChg chg="add del mod">
          <ac:chgData name="김 경민" userId="0c2b3c3470a673a8" providerId="LiveId" clId="{98DEC73C-9E18-4DC0-893C-25A0C5D21133}" dt="2022-05-23T07:52:55.420" v="1016" actId="478"/>
          <ac:spMkLst>
            <pc:docMk/>
            <pc:sldMk cId="4082991457" sldId="305"/>
            <ac:spMk id="26" creationId="{100C791C-DD04-CC4C-374C-8A1692E30007}"/>
          </ac:spMkLst>
        </pc:spChg>
        <pc:spChg chg="add 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27" creationId="{45A5CCF7-C6E1-39F1-2E0F-C3662C83FC8D}"/>
          </ac:spMkLst>
        </pc:spChg>
        <pc:spChg chg="add 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28" creationId="{365B789C-B6F9-8EA8-3CD1-312880D1DEFC}"/>
          </ac:spMkLst>
        </pc:spChg>
        <pc:spChg chg="add mod">
          <ac:chgData name="김 경민" userId="0c2b3c3470a673a8" providerId="LiveId" clId="{98DEC73C-9E18-4DC0-893C-25A0C5D21133}" dt="2022-05-23T07:52:55.569" v="1017"/>
          <ac:spMkLst>
            <pc:docMk/>
            <pc:sldMk cId="4082991457" sldId="305"/>
            <ac:spMk id="29" creationId="{0C606095-7198-DB5E-3A2E-5B370BE15A64}"/>
          </ac:spMkLst>
        </pc:spChg>
        <pc:spChg chg="add mod">
          <ac:chgData name="김 경민" userId="0c2b3c3470a673a8" providerId="LiveId" clId="{98DEC73C-9E18-4DC0-893C-25A0C5D21133}" dt="2022-05-23T07:53:38.464" v="1047" actId="20577"/>
          <ac:spMkLst>
            <pc:docMk/>
            <pc:sldMk cId="4082991457" sldId="305"/>
            <ac:spMk id="30" creationId="{FF06747F-EF03-1FF5-4E41-A9D5E6DA0D66}"/>
          </ac:spMkLst>
        </pc:spChg>
        <pc:cxnChg chg="del">
          <ac:chgData name="김 경민" userId="0c2b3c3470a673a8" providerId="LiveId" clId="{98DEC73C-9E18-4DC0-893C-25A0C5D21133}" dt="2022-05-23T07:54:19.531" v="1073" actId="478"/>
          <ac:cxnSpMkLst>
            <pc:docMk/>
            <pc:sldMk cId="4082991457" sldId="305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19.875" v="1074"/>
          <ac:cxnSpMkLst>
            <pc:docMk/>
            <pc:sldMk cId="4082991457" sldId="305"/>
            <ac:cxnSpMk id="31" creationId="{FBF1FD9A-0A64-5896-7E7B-968C3FD0E3F3}"/>
          </ac:cxnSpMkLst>
        </pc:cxnChg>
      </pc:sldChg>
      <pc:sldChg chg="addSp delSp modSp mod">
        <pc:chgData name="김 경민" userId="0c2b3c3470a673a8" providerId="LiveId" clId="{98DEC73C-9E18-4DC0-893C-25A0C5D21133}" dt="2022-05-23T07:58:36.779" v="1135" actId="207"/>
        <pc:sldMkLst>
          <pc:docMk/>
          <pc:sldMk cId="1476885634" sldId="306"/>
        </pc:sldMkLst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9" creationId="{C1A7302A-2C4A-238C-D5E3-FD1E0D0CC471}"/>
          </ac:spMkLst>
        </pc:spChg>
        <pc:spChg chg="del mod">
          <ac:chgData name="김 경민" userId="0c2b3c3470a673a8" providerId="LiveId" clId="{98DEC73C-9E18-4DC0-893C-25A0C5D21133}" dt="2022-05-23T07:29:00.044" v="184" actId="478"/>
          <ac:spMkLst>
            <pc:docMk/>
            <pc:sldMk cId="1476885634" sldId="306"/>
            <ac:spMk id="10" creationId="{13E86DB5-5D4C-5AF6-9793-D019C853535A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1" creationId="{C5704E77-3EB4-35A7-05CB-8007640200A0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2" creationId="{030EF117-1AA2-BE36-E1B0-A839D29ACFAE}"/>
          </ac:spMkLst>
        </pc:spChg>
        <pc:spChg chg="add del mod">
          <ac:chgData name="김 경민" userId="0c2b3c3470a673a8" providerId="LiveId" clId="{98DEC73C-9E18-4DC0-893C-25A0C5D21133}" dt="2022-05-23T07:28:52.561" v="181"/>
          <ac:spMkLst>
            <pc:docMk/>
            <pc:sldMk cId="1476885634" sldId="306"/>
            <ac:spMk id="13" creationId="{ABC21F93-5A8D-0D1D-1B7A-5F9A5FDB5B6E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41.934" v="1048" actId="478"/>
          <ac:spMkLst>
            <pc:docMk/>
            <pc:sldMk cId="1476885634" sldId="306"/>
            <ac:spMk id="18" creationId="{373F017D-1562-4D58-90BD-4CB746FFE587}"/>
          </ac:spMkLst>
        </pc:spChg>
        <pc:spChg chg="add del mod">
          <ac:chgData name="김 경민" userId="0c2b3c3470a673a8" providerId="LiveId" clId="{98DEC73C-9E18-4DC0-893C-25A0C5D21133}" dt="2022-05-23T07:52:58.299" v="1018" actId="478"/>
          <ac:spMkLst>
            <pc:docMk/>
            <pc:sldMk cId="1476885634" sldId="306"/>
            <ac:spMk id="19" creationId="{637F0FA3-0A85-AC3B-C347-E47AF4418F2C}"/>
          </ac:spMkLst>
        </pc:spChg>
        <pc:spChg chg="add del mod">
          <ac:chgData name="김 경민" userId="0c2b3c3470a673a8" providerId="LiveId" clId="{98DEC73C-9E18-4DC0-893C-25A0C5D21133}" dt="2022-05-23T07:58:36.779" v="1135" actId="207"/>
          <ac:spMkLst>
            <pc:docMk/>
            <pc:sldMk cId="1476885634" sldId="306"/>
            <ac:spMk id="22" creationId="{1D429C2D-D9B3-C098-3BA1-8C8D9B5AF87E}"/>
          </ac:spMkLst>
        </pc:spChg>
        <pc:spChg chg="add mod">
          <ac:chgData name="김 경민" userId="0c2b3c3470a673a8" providerId="LiveId" clId="{98DEC73C-9E18-4DC0-893C-25A0C5D21133}" dt="2022-05-23T07:52:58.437" v="1019"/>
          <ac:spMkLst>
            <pc:docMk/>
            <pc:sldMk cId="1476885634" sldId="306"/>
            <ac:spMk id="23" creationId="{10627DB1-1645-5F4F-4E27-F393F12B3B09}"/>
          </ac:spMkLst>
        </pc:spChg>
        <pc:spChg chg="add mod">
          <ac:chgData name="김 경민" userId="0c2b3c3470a673a8" providerId="LiveId" clId="{98DEC73C-9E18-4DC0-893C-25A0C5D21133}" dt="2022-05-23T07:53:44.140" v="1050" actId="20577"/>
          <ac:spMkLst>
            <pc:docMk/>
            <pc:sldMk cId="1476885634" sldId="306"/>
            <ac:spMk id="24" creationId="{2A88316D-42B9-57D4-2C4B-38A9A03B3A34}"/>
          </ac:spMkLst>
        </pc:spChg>
        <pc:cxnChg chg="del">
          <ac:chgData name="김 경민" userId="0c2b3c3470a673a8" providerId="LiveId" clId="{98DEC73C-9E18-4DC0-893C-25A0C5D21133}" dt="2022-05-23T07:54:22.848" v="1075" actId="478"/>
          <ac:cxnSpMkLst>
            <pc:docMk/>
            <pc:sldMk cId="1476885634" sldId="306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23.008" v="1076"/>
          <ac:cxnSpMkLst>
            <pc:docMk/>
            <pc:sldMk cId="1476885634" sldId="306"/>
            <ac:cxnSpMk id="25" creationId="{6B9935C6-D2BD-B9C7-4998-4E6C8601D50C}"/>
          </ac:cxnSpMkLst>
        </pc:cxnChg>
      </pc:sldChg>
      <pc:sldChg chg="addSp delSp modSp mod">
        <pc:chgData name="김 경민" userId="0c2b3c3470a673a8" providerId="LiveId" clId="{98DEC73C-9E18-4DC0-893C-25A0C5D21133}" dt="2022-05-23T07:54:01.163" v="1062"/>
        <pc:sldMkLst>
          <pc:docMk/>
          <pc:sldMk cId="1949886668" sldId="309"/>
        </pc:sldMkLst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13" creationId="{D568E3C0-1146-44FB-C7D3-B1B71627ECDD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17" creationId="{FD03F367-568F-4C2F-BA77-ACFD90303A26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18" creationId="{373F017D-1562-4D58-90BD-4CB746FFE587}"/>
          </ac:spMkLst>
        </pc:spChg>
        <pc:spChg chg="mod">
          <ac:chgData name="김 경민" userId="0c2b3c3470a673a8" providerId="LiveId" clId="{98DEC73C-9E18-4DC0-893C-25A0C5D21133}" dt="2022-05-23T07:43:02.532" v="881" actId="1076"/>
          <ac:spMkLst>
            <pc:docMk/>
            <pc:sldMk cId="1949886668" sldId="309"/>
            <ac:spMk id="26" creationId="{4CB9BE0C-39CE-D2AA-8F74-DC863EEF812F}"/>
          </ac:spMkLst>
        </pc:spChg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30" creationId="{340197A1-E4F3-6C14-DE26-7410074C23A8}"/>
          </ac:spMkLst>
        </pc:spChg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31" creationId="{354675BB-127E-2F59-BA4C-9F5E5FC67108}"/>
          </ac:spMkLst>
        </pc:spChg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33" creationId="{DE340729-031E-64BF-414F-0E6E42A625DD}"/>
          </ac:spMkLst>
        </pc:spChg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36" creationId="{9A5C7CBD-111C-5FAB-604A-50F78E7B34A9}"/>
          </ac:spMkLst>
        </pc:spChg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37" creationId="{565DB03A-D8BB-6A04-B49F-8F617336123F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38" creationId="{5AC37AE3-F809-C757-575B-F778CF965695}"/>
          </ac:spMkLst>
        </pc:spChg>
        <pc:spChg chg="add del mod">
          <ac:chgData name="김 경민" userId="0c2b3c3470a673a8" providerId="LiveId" clId="{98DEC73C-9E18-4DC0-893C-25A0C5D21133}" dt="2022-05-23T07:48:40.504" v="974" actId="478"/>
          <ac:spMkLst>
            <pc:docMk/>
            <pc:sldMk cId="1949886668" sldId="309"/>
            <ac:spMk id="39" creationId="{032065C9-E534-A459-EBB8-CF0CC140FC93}"/>
          </ac:spMkLst>
        </pc:spChg>
        <pc:spChg chg="add del mod">
          <ac:chgData name="김 경민" userId="0c2b3c3470a673a8" providerId="LiveId" clId="{98DEC73C-9E18-4DC0-893C-25A0C5D21133}" dt="2022-05-23T07:52:41.491" v="1008" actId="478"/>
          <ac:spMkLst>
            <pc:docMk/>
            <pc:sldMk cId="1949886668" sldId="309"/>
            <ac:spMk id="40" creationId="{AA141323-A149-790D-5654-761431BDDB40}"/>
          </ac:spMkLst>
        </pc:spChg>
        <pc:spChg chg="add del mod">
          <ac:chgData name="김 경민" userId="0c2b3c3470a673a8" providerId="LiveId" clId="{98DEC73C-9E18-4DC0-893C-25A0C5D21133}" dt="2022-05-23T07:52:26.036" v="1003"/>
          <ac:spMkLst>
            <pc:docMk/>
            <pc:sldMk cId="1949886668" sldId="309"/>
            <ac:spMk id="41" creationId="{3F7D4544-2DAF-BD0E-EC86-08CD5C34DFDE}"/>
          </ac:spMkLst>
        </pc:spChg>
        <pc:spChg chg="add mod">
          <ac:chgData name="김 경민" userId="0c2b3c3470a673a8" providerId="LiveId" clId="{98DEC73C-9E18-4DC0-893C-25A0C5D21133}" dt="2022-05-23T07:52:31.172" v="1005" actId="20577"/>
          <ac:spMkLst>
            <pc:docMk/>
            <pc:sldMk cId="1949886668" sldId="309"/>
            <ac:spMk id="42" creationId="{38CCFCFD-9C91-D7BA-0E79-6E9D85E632E9}"/>
          </ac:spMkLst>
        </pc:spChg>
        <pc:spChg chg="add del mod">
          <ac:chgData name="김 경민" userId="0c2b3c3470a673a8" providerId="LiveId" clId="{98DEC73C-9E18-4DC0-893C-25A0C5D21133}" dt="2022-05-23T07:52:40.236" v="1007"/>
          <ac:spMkLst>
            <pc:docMk/>
            <pc:sldMk cId="1949886668" sldId="309"/>
            <ac:spMk id="43" creationId="{70545D00-AD45-4698-E33B-60ADC5F4BB69}"/>
          </ac:spMkLst>
        </pc:spChg>
        <pc:spChg chg="add mod">
          <ac:chgData name="김 경민" userId="0c2b3c3470a673a8" providerId="LiveId" clId="{98DEC73C-9E18-4DC0-893C-25A0C5D21133}" dt="2022-05-23T07:52:41.777" v="1009"/>
          <ac:spMkLst>
            <pc:docMk/>
            <pc:sldMk cId="1949886668" sldId="309"/>
            <ac:spMk id="44" creationId="{893DD298-FFDA-56F6-E90E-BD30DB126B83}"/>
          </ac:spMkLst>
        </pc:spChg>
        <pc:grpChg chg="add mod">
          <ac:chgData name="김 경민" userId="0c2b3c3470a673a8" providerId="LiveId" clId="{98DEC73C-9E18-4DC0-893C-25A0C5D21133}" dt="2022-05-23T07:46:11.439" v="933" actId="2711"/>
          <ac:grpSpMkLst>
            <pc:docMk/>
            <pc:sldMk cId="1949886668" sldId="309"/>
            <ac:grpSpMk id="2" creationId="{134A144D-BBD9-6F80-342D-830CFA2E6B89}"/>
          </ac:grpSpMkLst>
        </pc:grpChg>
        <pc:grpChg chg="mod">
          <ac:chgData name="김 경민" userId="0c2b3c3470a673a8" providerId="LiveId" clId="{98DEC73C-9E18-4DC0-893C-25A0C5D21133}" dt="2022-05-23T07:46:11.439" v="933" actId="2711"/>
          <ac:grpSpMkLst>
            <pc:docMk/>
            <pc:sldMk cId="1949886668" sldId="309"/>
            <ac:grpSpMk id="21" creationId="{34AF672D-F300-49ED-B1B1-C7AD77F1CF1D}"/>
          </ac:grpSpMkLst>
        </pc:grpChg>
        <pc:grpChg chg="mod">
          <ac:chgData name="김 경민" userId="0c2b3c3470a673a8" providerId="LiveId" clId="{98DEC73C-9E18-4DC0-893C-25A0C5D21133}" dt="2022-05-23T07:25:28.096" v="128" actId="14100"/>
          <ac:grpSpMkLst>
            <pc:docMk/>
            <pc:sldMk cId="1949886668" sldId="309"/>
            <ac:grpSpMk id="27" creationId="{9E7F17E2-6CCC-6B3A-0BAA-B1AE618B196B}"/>
          </ac:grpSpMkLst>
        </pc:grp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12" creationId="{84B4A75E-FE2F-4F6A-63F8-071C3E4E201E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19" creationId="{7EA35C99-280A-7516-3052-F307BD3F5C48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25" creationId="{A8F222B5-A608-3383-9CCD-30EDB66DB541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28" creationId="{A89419DD-D712-64F2-A5CF-D7C5F05A494D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29" creationId="{E10DFC89-72FF-7459-9FBB-476F1A570C2C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32" creationId="{2A477DD7-12BD-CBF9-5D78-B5E60BF3770E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34" creationId="{7D9EF7C6-237B-5D7F-2C92-2DBA94D5616A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35" creationId="{BB600B07-B21A-44DE-0D11-83374D3B7D79}"/>
          </ac:picMkLst>
        </pc:picChg>
        <pc:cxnChg chg="del mod">
          <ac:chgData name="김 경민" userId="0c2b3c3470a673a8" providerId="LiveId" clId="{98DEC73C-9E18-4DC0-893C-25A0C5D21133}" dt="2022-05-23T07:54:01.074" v="1061" actId="478"/>
          <ac:cxnSpMkLst>
            <pc:docMk/>
            <pc:sldMk cId="1949886668" sldId="309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01.163" v="1062"/>
          <ac:cxnSpMkLst>
            <pc:docMk/>
            <pc:sldMk cId="1949886668" sldId="309"/>
            <ac:cxnSpMk id="45" creationId="{25165E93-1DF7-5D1D-58F3-78840EB43504}"/>
          </ac:cxnSpMkLst>
        </pc:cxnChg>
      </pc:sldChg>
      <pc:sldChg chg="addSp delSp modSp add mod">
        <pc:chgData name="김 경민" userId="0c2b3c3470a673a8" providerId="LiveId" clId="{98DEC73C-9E18-4DC0-893C-25A0C5D21133}" dt="2022-05-23T07:55:08.553" v="1084" actId="478"/>
        <pc:sldMkLst>
          <pc:docMk/>
          <pc:sldMk cId="2298971053" sldId="310"/>
        </pc:sldMkLst>
        <pc:spChg chg="del">
          <ac:chgData name="김 경민" userId="0c2b3c3470a673a8" providerId="LiveId" clId="{98DEC73C-9E18-4DC0-893C-25A0C5D21133}" dt="2022-05-23T07:39:15.781" v="476" actId="478"/>
          <ac:spMkLst>
            <pc:docMk/>
            <pc:sldMk cId="2298971053" sldId="310"/>
            <ac:spMk id="9" creationId="{7F1C44EF-D708-6739-4196-5E00C48DF38D}"/>
          </ac:spMkLst>
        </pc:spChg>
        <pc:spChg chg="del">
          <ac:chgData name="김 경민" userId="0c2b3c3470a673a8" providerId="LiveId" clId="{98DEC73C-9E18-4DC0-893C-25A0C5D21133}" dt="2022-05-23T07:39:15.781" v="476" actId="478"/>
          <ac:spMkLst>
            <pc:docMk/>
            <pc:sldMk cId="2298971053" sldId="310"/>
            <ac:spMk id="10" creationId="{7B3C4BC7-AF64-EE2D-307D-C92ED9022E90}"/>
          </ac:spMkLst>
        </pc:spChg>
        <pc:spChg chg="mod">
          <ac:chgData name="김 경민" userId="0c2b3c3470a673a8" providerId="LiveId" clId="{98DEC73C-9E18-4DC0-893C-25A0C5D21133}" dt="2022-05-23T07:46:50.395" v="940" actId="2711"/>
          <ac:spMkLst>
            <pc:docMk/>
            <pc:sldMk cId="2298971053" sldId="310"/>
            <ac:spMk id="11" creationId="{3C49CC37-E4CF-452A-692C-F5881A00C0AB}"/>
          </ac:spMkLst>
        </pc:spChg>
        <pc:spChg chg="add del mod">
          <ac:chgData name="김 경민" userId="0c2b3c3470a673a8" providerId="LiveId" clId="{98DEC73C-9E18-4DC0-893C-25A0C5D21133}" dt="2022-05-23T07:55:08.553" v="1084" actId="478"/>
          <ac:spMkLst>
            <pc:docMk/>
            <pc:sldMk cId="2298971053" sldId="310"/>
            <ac:spMk id="12" creationId="{4B19669B-AEAC-6430-B228-FAB3EB8CD4B5}"/>
          </ac:spMkLst>
        </pc:spChg>
        <pc:spChg chg="add del mod">
          <ac:chgData name="김 경민" userId="0c2b3c3470a673a8" providerId="LiveId" clId="{98DEC73C-9E18-4DC0-893C-25A0C5D21133}" dt="2022-05-23T07:53:03.641" v="1022" actId="478"/>
          <ac:spMkLst>
            <pc:docMk/>
            <pc:sldMk cId="2298971053" sldId="310"/>
            <ac:spMk id="13" creationId="{C0D20D63-3622-9F63-B66B-8EA9DB3CAEAF}"/>
          </ac:spMkLst>
        </pc:spChg>
        <pc:spChg chg="mod">
          <ac:chgData name="김 경민" userId="0c2b3c3470a673a8" providerId="LiveId" clId="{98DEC73C-9E18-4DC0-893C-25A0C5D21133}" dt="2022-05-23T07:46:50.395" v="940" actId="2711"/>
          <ac:spMkLst>
            <pc:docMk/>
            <pc:sldMk cId="2298971053" sldId="310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50.395" v="940" actId="2711"/>
          <ac:spMkLst>
            <pc:docMk/>
            <pc:sldMk cId="2298971053" sldId="310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50.395" v="940" actId="2711"/>
          <ac:spMkLst>
            <pc:docMk/>
            <pc:sldMk cId="2298971053" sldId="310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50.395" v="940" actId="2711"/>
          <ac:spMkLst>
            <pc:docMk/>
            <pc:sldMk cId="2298971053" sldId="310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51.841" v="1057" actId="478"/>
          <ac:spMkLst>
            <pc:docMk/>
            <pc:sldMk cId="2298971053" sldId="310"/>
            <ac:spMk id="18" creationId="{373F017D-1562-4D58-90BD-4CB746FFE587}"/>
          </ac:spMkLst>
        </pc:spChg>
        <pc:spChg chg="add mod">
          <ac:chgData name="김 경민" userId="0c2b3c3470a673a8" providerId="LiveId" clId="{98DEC73C-9E18-4DC0-893C-25A0C5D21133}" dt="2022-05-23T07:53:03.765" v="1023"/>
          <ac:spMkLst>
            <pc:docMk/>
            <pc:sldMk cId="2298971053" sldId="310"/>
            <ac:spMk id="19" creationId="{ECC4DD42-58DF-FA3E-8E37-43C28BDE92E9}"/>
          </ac:spMkLst>
        </pc:spChg>
        <pc:spChg chg="add mod">
          <ac:chgData name="김 경민" userId="0c2b3c3470a673a8" providerId="LiveId" clId="{98DEC73C-9E18-4DC0-893C-25A0C5D21133}" dt="2022-05-23T07:53:54.202" v="1060" actId="20577"/>
          <ac:spMkLst>
            <pc:docMk/>
            <pc:sldMk cId="2298971053" sldId="310"/>
            <ac:spMk id="22" creationId="{F8511ACF-0E9D-3A3B-EC13-DB0C4CB2F510}"/>
          </ac:spMkLst>
        </pc:spChg>
        <pc:cxnChg chg="del">
          <ac:chgData name="김 경민" userId="0c2b3c3470a673a8" providerId="LiveId" clId="{98DEC73C-9E18-4DC0-893C-25A0C5D21133}" dt="2022-05-23T07:54:30.645" v="1079" actId="478"/>
          <ac:cxnSpMkLst>
            <pc:docMk/>
            <pc:sldMk cId="2298971053" sldId="310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30.816" v="1080"/>
          <ac:cxnSpMkLst>
            <pc:docMk/>
            <pc:sldMk cId="2298971053" sldId="310"/>
            <ac:cxnSpMk id="23" creationId="{30E4FB26-5524-2FA9-6942-C82917A1BD03}"/>
          </ac:cxnSpMkLst>
        </pc:cxnChg>
      </pc:sldChg>
      <pc:sldChg chg="add del">
        <pc:chgData name="김 경민" userId="0c2b3c3470a673a8" providerId="LiveId" clId="{98DEC73C-9E18-4DC0-893C-25A0C5D21133}" dt="2022-05-23T07:55:18.756" v="1086" actId="47"/>
        <pc:sldMkLst>
          <pc:docMk/>
          <pc:sldMk cId="845581624" sldId="311"/>
        </pc:sldMkLst>
      </pc:sldChg>
      <pc:sldChg chg="new del">
        <pc:chgData name="김 경민" userId="0c2b3c3470a673a8" providerId="LiveId" clId="{98DEC73C-9E18-4DC0-893C-25A0C5D21133}" dt="2022-05-23T07:55:30.012" v="1088" actId="680"/>
        <pc:sldMkLst>
          <pc:docMk/>
          <pc:sldMk cId="1568480753" sldId="311"/>
        </pc:sldMkLst>
      </pc:sldChg>
      <pc:sldChg chg="add del">
        <pc:chgData name="김 경민" userId="0c2b3c3470a673a8" providerId="LiveId" clId="{98DEC73C-9E18-4DC0-893C-25A0C5D21133}" dt="2022-05-23T07:30:10.111" v="216"/>
        <pc:sldMkLst>
          <pc:docMk/>
          <pc:sldMk cId="2860631687" sldId="311"/>
        </pc:sldMkLst>
      </pc:sldChg>
      <pc:sldChg chg="add del">
        <pc:chgData name="김 경민" userId="0c2b3c3470a673a8" providerId="LiveId" clId="{98DEC73C-9E18-4DC0-893C-25A0C5D21133}" dt="2022-05-23T07:55:01.899" v="1082" actId="47"/>
        <pc:sldMkLst>
          <pc:docMk/>
          <pc:sldMk cId="3323638243" sldId="311"/>
        </pc:sldMkLst>
      </pc:sldChg>
    </pc:docChg>
  </pc:docChgLst>
  <pc:docChgLst>
    <pc:chgData name="김 경민" userId="0c2b3c3470a673a8" providerId="LiveId" clId="{CDC0B160-EE2C-48B2-AF84-161FFA45B368}"/>
    <pc:docChg chg="undo custSel modSld">
      <pc:chgData name="김 경민" userId="0c2b3c3470a673a8" providerId="LiveId" clId="{CDC0B160-EE2C-48B2-AF84-161FFA45B368}" dt="2022-05-23T08:04:25.529" v="14" actId="2711"/>
      <pc:docMkLst>
        <pc:docMk/>
      </pc:docMkLst>
      <pc:sldChg chg="modSp mod">
        <pc:chgData name="김 경민" userId="0c2b3c3470a673a8" providerId="LiveId" clId="{CDC0B160-EE2C-48B2-AF84-161FFA45B368}" dt="2022-05-23T08:04:25.529" v="14" actId="2711"/>
        <pc:sldMkLst>
          <pc:docMk/>
          <pc:sldMk cId="1129498014" sldId="261"/>
        </pc:sldMkLst>
        <pc:spChg chg="mod">
          <ac:chgData name="김 경민" userId="0c2b3c3470a673a8" providerId="LiveId" clId="{CDC0B160-EE2C-48B2-AF84-161FFA45B368}" dt="2022-05-23T08:04:25.529" v="14" actId="2711"/>
          <ac:spMkLst>
            <pc:docMk/>
            <pc:sldMk cId="1129498014" sldId="261"/>
            <ac:spMk id="2" creationId="{0E00438A-FA4D-4AC6-AD9E-C18057FDD8C0}"/>
          </ac:spMkLst>
        </pc:spChg>
        <pc:spChg chg="mod">
          <ac:chgData name="김 경민" userId="0c2b3c3470a673a8" providerId="LiveId" clId="{CDC0B160-EE2C-48B2-AF84-161FFA45B368}" dt="2022-05-23T08:04:25.529" v="14" actId="2711"/>
          <ac:spMkLst>
            <pc:docMk/>
            <pc:sldMk cId="1129498014" sldId="261"/>
            <ac:spMk id="4" creationId="{44A48078-82E0-46B0-BFB6-AC766ABB0F40}"/>
          </ac:spMkLst>
        </pc:spChg>
        <pc:spChg chg="mod">
          <ac:chgData name="김 경민" userId="0c2b3c3470a673a8" providerId="LiveId" clId="{CDC0B160-EE2C-48B2-AF84-161FFA45B368}" dt="2022-05-23T08:04:25.529" v="14" actId="2711"/>
          <ac:spMkLst>
            <pc:docMk/>
            <pc:sldMk cId="1129498014" sldId="261"/>
            <ac:spMk id="5" creationId="{1138E00D-C0DE-724C-F642-9D56C384212C}"/>
          </ac:spMkLst>
        </pc:spChg>
      </pc:sldChg>
      <pc:sldChg chg="modSp mod">
        <pc:chgData name="김 경민" userId="0c2b3c3470a673a8" providerId="LiveId" clId="{CDC0B160-EE2C-48B2-AF84-161FFA45B368}" dt="2022-05-23T08:03:05.333" v="0" actId="2711"/>
        <pc:sldMkLst>
          <pc:docMk/>
          <pc:sldMk cId="1636313553" sldId="265"/>
        </pc:sldMkLst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3" creationId="{664ADA8D-DDB0-7F49-5254-92BE6B909C8F}"/>
          </ac:spMkLst>
        </pc:spChg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7" creationId="{31F96A27-2B78-78E6-3C01-AE67AA7A6EC5}"/>
          </ac:spMkLst>
        </pc:spChg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8" creationId="{6FA85430-7661-3E5B-A9D8-C4518DF0F596}"/>
          </ac:spMkLst>
        </pc:spChg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13" creationId="{7FA210D7-64DE-C34C-04D0-35437F503451}"/>
          </ac:spMkLst>
        </pc:spChg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15" creationId="{409962F7-71DC-B666-EAAA-8514CBB7B3D5}"/>
          </ac:spMkLst>
        </pc:spChg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16" creationId="{738E00EE-9B80-7C85-4279-327787BC882E}"/>
          </ac:spMkLst>
        </pc:spChg>
      </pc:sldChg>
      <pc:sldChg chg="modSp mod">
        <pc:chgData name="김 경민" userId="0c2b3c3470a673a8" providerId="LiveId" clId="{CDC0B160-EE2C-48B2-AF84-161FFA45B368}" dt="2022-05-23T08:03:14.786" v="1" actId="2711"/>
        <pc:sldMkLst>
          <pc:docMk/>
          <pc:sldMk cId="2624274786" sldId="295"/>
        </pc:sldMkLst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7" creationId="{DB8ACD6B-73CC-4F2A-9BD1-A5F8A71B4FF6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8" creationId="{9EF72330-7E35-4F3E-8233-5EF2FA75D0AC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9" creationId="{3F5346A5-0E50-4A80-AECC-3CD8A3A24059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2" creationId="{E6275C46-30D4-4E5A-A1AE-F7AB20CDC7FB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3" creationId="{7339CCD7-3E49-43B4-BB9C-7D7D8A386A9A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5" creationId="{5387F61B-E90A-4A24-8681-B60ABA115232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6" creationId="{EF39A7FC-8333-48EF-848E-56B2C85A9A85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8" creationId="{342C5C3E-78F2-35DC-2DD9-0DE415E69BDD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9" creationId="{546858D0-0F71-C88B-D390-FCE6F4ED5DAC}"/>
          </ac:spMkLst>
        </pc:spChg>
      </pc:sldChg>
      <pc:sldChg chg="modSp mod">
        <pc:chgData name="김 경민" userId="0c2b3c3470a673a8" providerId="LiveId" clId="{CDC0B160-EE2C-48B2-AF84-161FFA45B368}" dt="2022-05-23T08:03:24.421" v="3" actId="2711"/>
        <pc:sldMkLst>
          <pc:docMk/>
          <pc:sldMk cId="109020024" sldId="299"/>
        </pc:sldMkLst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4" creationId="{192C182E-0238-02F2-62E8-96EB7AD799FA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3" creationId="{3EEDBA7E-B8AC-E559-F063-1F53C470D238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8" creationId="{373F017D-1562-4D58-90BD-4CB746FFE587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9" creationId="{DE957313-0CC3-DA97-8E0F-2C3E490C288F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22" creationId="{5B755152-4956-1C8E-B0A6-964CAE0284B3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23" creationId="{BFB30A82-A4B7-50C8-F1BF-555C25EF2A12}"/>
          </ac:spMkLst>
        </pc:spChg>
        <pc:graphicFrameChg chg="mod">
          <ac:chgData name="김 경민" userId="0c2b3c3470a673a8" providerId="LiveId" clId="{CDC0B160-EE2C-48B2-AF84-161FFA45B368}" dt="2022-05-23T08:03:24.421" v="3" actId="2711"/>
          <ac:graphicFrameMkLst>
            <pc:docMk/>
            <pc:sldMk cId="109020024" sldId="299"/>
            <ac:graphicFrameMk id="24" creationId="{3C1046B5-D124-62E0-B024-8A629FE5ACD6}"/>
          </ac:graphicFrameMkLst>
        </pc:graphicFrameChg>
      </pc:sldChg>
      <pc:sldChg chg="modSp mod">
        <pc:chgData name="김 경민" userId="0c2b3c3470a673a8" providerId="LiveId" clId="{CDC0B160-EE2C-48B2-AF84-161FFA45B368}" dt="2022-05-23T08:04:04.991" v="10" actId="2711"/>
        <pc:sldMkLst>
          <pc:docMk/>
          <pc:sldMk cId="126489704" sldId="301"/>
        </pc:sldMkLst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1" creationId="{3C49CC37-E4CF-452A-692C-F5881A00C0AB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2" creationId="{4B19669B-AEAC-6430-B228-FAB3EB8CD4B5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9" creationId="{FFE85319-58D3-ACAC-9018-596266D64CA4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22" creationId="{12E2008B-BBD9-D9F6-AE15-CC917BB414F1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27" creationId="{0E24049C-4CEE-0319-8B3C-24CFD613446B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28" creationId="{D2DF8EEF-C0BA-9236-EC18-40A7C9C63E38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29" creationId="{5585869F-6A17-85CC-9BAD-82AB3AA59995}"/>
          </ac:spMkLst>
        </pc:spChg>
      </pc:sldChg>
      <pc:sldChg chg="modSp">
        <pc:chgData name="김 경민" userId="0c2b3c3470a673a8" providerId="LiveId" clId="{CDC0B160-EE2C-48B2-AF84-161FFA45B368}" dt="2022-05-23T08:03:40.146" v="5" actId="2711"/>
        <pc:sldMkLst>
          <pc:docMk/>
          <pc:sldMk cId="204076414" sldId="302"/>
        </pc:sldMkLst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9" creationId="{C1A7302A-2C4A-238C-D5E3-FD1E0D0CC471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2" creationId="{52C44486-5865-43AF-0027-8CFC4D857ABE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3" creationId="{A21EBFE9-4867-4648-AFD1-3B163DB47A85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8" creationId="{373F017D-1562-4D58-90BD-4CB746FFE587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22" creationId="{059CC427-5E3B-A1D8-5161-7F1A2E235FAF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23" creationId="{6E6072F9-822C-47B7-CCBA-DD07EC634A9B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24" creationId="{B7290408-08E2-AD3A-9864-29EB6AA5496F}"/>
          </ac:spMkLst>
        </pc:spChg>
        <pc:grpChg chg="mod">
          <ac:chgData name="김 경민" userId="0c2b3c3470a673a8" providerId="LiveId" clId="{CDC0B160-EE2C-48B2-AF84-161FFA45B368}" dt="2022-05-23T08:03:40.146" v="5" actId="2711"/>
          <ac:grpSpMkLst>
            <pc:docMk/>
            <pc:sldMk cId="204076414" sldId="302"/>
            <ac:grpSpMk id="2" creationId="{4C1B5DA6-620E-7660-3F48-5FCABB3320AE}"/>
          </ac:grpSpMkLst>
        </pc:grpChg>
        <pc:grpChg chg="mod">
          <ac:chgData name="김 경민" userId="0c2b3c3470a673a8" providerId="LiveId" clId="{CDC0B160-EE2C-48B2-AF84-161FFA45B368}" dt="2022-05-23T08:03:40.146" v="5" actId="2711"/>
          <ac:grpSpMkLst>
            <pc:docMk/>
            <pc:sldMk cId="204076414" sldId="302"/>
            <ac:grpSpMk id="21" creationId="{34AF672D-F300-49ED-B1B1-C7AD77F1CF1D}"/>
          </ac:grpSpMkLst>
        </pc:grpChg>
        <pc:picChg chg="mod">
          <ac:chgData name="김 경민" userId="0c2b3c3470a673a8" providerId="LiveId" clId="{CDC0B160-EE2C-48B2-AF84-161FFA45B368}" dt="2022-05-23T08:03:40.146" v="5" actId="2711"/>
          <ac:picMkLst>
            <pc:docMk/>
            <pc:sldMk cId="204076414" sldId="302"/>
            <ac:picMk id="1028" creationId="{477F7060-4DC9-05DE-035A-4DC65AD31B9C}"/>
          </ac:picMkLst>
        </pc:picChg>
        <pc:cxnChg chg="mod">
          <ac:chgData name="김 경민" userId="0c2b3c3470a673a8" providerId="LiveId" clId="{CDC0B160-EE2C-48B2-AF84-161FFA45B368}" dt="2022-05-23T08:03:40.146" v="5" actId="2711"/>
          <ac:cxnSpMkLst>
            <pc:docMk/>
            <pc:sldMk cId="204076414" sldId="302"/>
            <ac:cxnSpMk id="26" creationId="{DA913597-800F-0F99-DD1E-74F55E744CC9}"/>
          </ac:cxnSpMkLst>
        </pc:cxnChg>
      </pc:sldChg>
      <pc:sldChg chg="modSp mod">
        <pc:chgData name="김 경민" userId="0c2b3c3470a673a8" providerId="LiveId" clId="{CDC0B160-EE2C-48B2-AF84-161FFA45B368}" dt="2022-05-23T08:03:44.919" v="6" actId="2711"/>
        <pc:sldMkLst>
          <pc:docMk/>
          <pc:sldMk cId="1360283635" sldId="303"/>
        </pc:sldMkLst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9" creationId="{C1A7302A-2C4A-238C-D5E3-FD1E0D0CC471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2" creationId="{2BE78446-87AE-EC02-A4DC-4646355FCAC5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9" creationId="{1B12F43D-EFAF-FEB7-4B99-2844961EF29D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23" creationId="{F5C9DEBC-E92A-2C74-A935-7AD4C9EA1A31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25" creationId="{797E8012-050D-DA4C-5EDD-5D67560EE45A}"/>
          </ac:spMkLst>
        </pc:spChg>
      </pc:sldChg>
      <pc:sldChg chg="modSp mod">
        <pc:chgData name="김 경민" userId="0c2b3c3470a673a8" providerId="LiveId" clId="{CDC0B160-EE2C-48B2-AF84-161FFA45B368}" dt="2022-05-23T08:03:50.780" v="7" actId="2711"/>
        <pc:sldMkLst>
          <pc:docMk/>
          <pc:sldMk cId="1481256184" sldId="304"/>
        </pc:sldMkLst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9" creationId="{C1A7302A-2C4A-238C-D5E3-FD1E0D0CC471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2" creationId="{39FA68C3-3A7F-ABCE-808C-5FEFFF7F63A7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9" creationId="{4A55E04C-FC64-B71B-1B3F-9DED6EDC997C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22" creationId="{B518A292-6A8A-14CD-6140-AA3FE51B7D7B}"/>
          </ac:spMkLst>
        </pc:spChg>
      </pc:sldChg>
      <pc:sldChg chg="modSp mod">
        <pc:chgData name="김 경민" userId="0c2b3c3470a673a8" providerId="LiveId" clId="{CDC0B160-EE2C-48B2-AF84-161FFA45B368}" dt="2022-05-23T08:03:57.479" v="8" actId="2711"/>
        <pc:sldMkLst>
          <pc:docMk/>
          <pc:sldMk cId="4082991457" sldId="305"/>
        </pc:sldMkLst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9" creationId="{C1A7302A-2C4A-238C-D5E3-FD1E0D0CC471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10" creationId="{DB7B2D26-2AB1-0E8C-1C22-5F53DE04478A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3" creationId="{3ACF5F0B-77DE-EB14-94DA-715856EA5EA6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4" creationId="{7D573E23-F124-D4BD-3239-71BCD9293B00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5" creationId="{6AC0893F-D03E-48ED-DC95-AE72F7D7D435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7" creationId="{45A5CCF7-C6E1-39F1-2E0F-C3662C83FC8D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8" creationId="{365B789C-B6F9-8EA8-3CD1-312880D1DEFC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9" creationId="{0C606095-7198-DB5E-3A2E-5B370BE15A64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30" creationId="{FF06747F-EF03-1FF5-4E41-A9D5E6DA0D66}"/>
          </ac:spMkLst>
        </pc:spChg>
      </pc:sldChg>
      <pc:sldChg chg="modSp mod">
        <pc:chgData name="김 경민" userId="0c2b3c3470a673a8" providerId="LiveId" clId="{CDC0B160-EE2C-48B2-AF84-161FFA45B368}" dt="2022-05-23T08:04:01.369" v="9" actId="2711"/>
        <pc:sldMkLst>
          <pc:docMk/>
          <pc:sldMk cId="1476885634" sldId="306"/>
        </pc:sldMkLst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9" creationId="{C1A7302A-2C4A-238C-D5E3-FD1E0D0CC471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1" creationId="{C5704E77-3EB4-35A7-05CB-8007640200A0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2" creationId="{030EF117-1AA2-BE36-E1B0-A839D29ACFAE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22" creationId="{1D429C2D-D9B3-C098-3BA1-8C8D9B5AF87E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23" creationId="{10627DB1-1645-5F4F-4E27-F393F12B3B09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24" creationId="{2A88316D-42B9-57D4-2C4B-38A9A03B3A34}"/>
          </ac:spMkLst>
        </pc:spChg>
      </pc:sldChg>
      <pc:sldChg chg="modSp">
        <pc:chgData name="김 경민" userId="0c2b3c3470a673a8" providerId="LiveId" clId="{CDC0B160-EE2C-48B2-AF84-161FFA45B368}" dt="2022-05-23T08:03:36.741" v="4" actId="2711"/>
        <pc:sldMkLst>
          <pc:docMk/>
          <pc:sldMk cId="1949886668" sldId="309"/>
        </pc:sldMkLst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18" creationId="{373F017D-1562-4D58-90BD-4CB746FFE587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38" creationId="{5AC37AE3-F809-C757-575B-F778CF965695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42" creationId="{38CCFCFD-9C91-D7BA-0E79-6E9D85E632E9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44" creationId="{893DD298-FFDA-56F6-E90E-BD30DB126B83}"/>
          </ac:spMkLst>
        </pc:spChg>
        <pc:grpChg chg="mod">
          <ac:chgData name="김 경민" userId="0c2b3c3470a673a8" providerId="LiveId" clId="{CDC0B160-EE2C-48B2-AF84-161FFA45B368}" dt="2022-05-23T08:03:36.741" v="4" actId="2711"/>
          <ac:grpSpMkLst>
            <pc:docMk/>
            <pc:sldMk cId="1949886668" sldId="309"/>
            <ac:grpSpMk id="2" creationId="{134A144D-BBD9-6F80-342D-830CFA2E6B89}"/>
          </ac:grpSpMkLst>
        </pc:grpChg>
        <pc:grpChg chg="mod">
          <ac:chgData name="김 경민" userId="0c2b3c3470a673a8" providerId="LiveId" clId="{CDC0B160-EE2C-48B2-AF84-161FFA45B368}" dt="2022-05-23T08:03:36.741" v="4" actId="2711"/>
          <ac:grpSpMkLst>
            <pc:docMk/>
            <pc:sldMk cId="1949886668" sldId="309"/>
            <ac:grpSpMk id="21" creationId="{34AF672D-F300-49ED-B1B1-C7AD77F1CF1D}"/>
          </ac:grpSpMkLst>
        </pc:grpChg>
        <pc:cxnChg chg="mod">
          <ac:chgData name="김 경민" userId="0c2b3c3470a673a8" providerId="LiveId" clId="{CDC0B160-EE2C-48B2-AF84-161FFA45B368}" dt="2022-05-23T08:03:36.741" v="4" actId="2711"/>
          <ac:cxnSpMkLst>
            <pc:docMk/>
            <pc:sldMk cId="1949886668" sldId="309"/>
            <ac:cxnSpMk id="45" creationId="{25165E93-1DF7-5D1D-58F3-78840EB43504}"/>
          </ac:cxnSpMkLst>
        </pc:cxnChg>
      </pc:sldChg>
      <pc:sldChg chg="modSp mod">
        <pc:chgData name="김 경민" userId="0c2b3c3470a673a8" providerId="LiveId" clId="{CDC0B160-EE2C-48B2-AF84-161FFA45B368}" dt="2022-05-23T08:04:20.064" v="13" actId="207"/>
        <pc:sldMkLst>
          <pc:docMk/>
          <pc:sldMk cId="2298971053" sldId="310"/>
        </pc:sldMkLst>
        <pc:spChg chg="mod">
          <ac:chgData name="김 경민" userId="0c2b3c3470a673a8" providerId="LiveId" clId="{CDC0B160-EE2C-48B2-AF84-161FFA45B368}" dt="2022-05-23T08:04:20.064" v="13" actId="207"/>
          <ac:spMkLst>
            <pc:docMk/>
            <pc:sldMk cId="2298971053" sldId="310"/>
            <ac:spMk id="11" creationId="{3C49CC37-E4CF-452A-692C-F5881A00C0AB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2" creationId="{4B19669B-AEAC-6430-B228-FAB3EB8CD4B5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9" creationId="{ECC4DD42-58DF-FA3E-8E37-43C28BDE92E9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22" creationId="{F8511ACF-0E9D-3A3B-EC13-DB0C4CB2F51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현장점검의 날 점검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3D-43F5-B525-85FE78EF8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달비계 작업 안전조치 미확인</c:v>
                </c:pt>
                <c:pt idx="1">
                  <c:v>지붕작업 안전조치 불량</c:v>
                </c:pt>
                <c:pt idx="2">
                  <c:v>추락방호망 등 미설치</c:v>
                </c:pt>
                <c:pt idx="3">
                  <c:v>개구부 덮개 등 불량</c:v>
                </c:pt>
                <c:pt idx="4">
                  <c:v>작업발판 미설치</c:v>
                </c:pt>
                <c:pt idx="5">
                  <c:v>근로자 개인보호구 착용 불량</c:v>
                </c:pt>
                <c:pt idx="6">
                  <c:v>안전난간 미설치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19</c:v>
                </c:pt>
                <c:pt idx="1">
                  <c:v>128</c:v>
                </c:pt>
                <c:pt idx="2">
                  <c:v>347</c:v>
                </c:pt>
                <c:pt idx="3">
                  <c:v>382</c:v>
                </c:pt>
                <c:pt idx="4">
                  <c:v>834</c:v>
                </c:pt>
                <c:pt idx="5">
                  <c:v>1156</c:v>
                </c:pt>
                <c:pt idx="6">
                  <c:v>1665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D-43F5-B525-85FE78EF8696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0"/>
        <c:axId val="714869480"/>
        <c:axId val="714874072"/>
      </c:barChart>
      <c:catAx>
        <c:axId val="714869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900" dirty="0"/>
                  <a:t>(</a:t>
                </a:r>
                <a:r>
                  <a:rPr lang="ko-KR" altLang="en-US" sz="900" dirty="0"/>
                  <a:t>단위 </a:t>
                </a:r>
                <a:r>
                  <a:rPr lang="en-US" altLang="ko-KR" sz="900" dirty="0"/>
                  <a:t>: </a:t>
                </a:r>
                <a:r>
                  <a:rPr lang="ko-KR" altLang="en-US" sz="900" dirty="0"/>
                  <a:t>곳</a:t>
                </a:r>
                <a:r>
                  <a:rPr lang="en-US" altLang="ko-KR" sz="900" dirty="0"/>
                  <a:t>)</a:t>
                </a:r>
                <a:endParaRPr lang="ko-KR" altLang="en-US" sz="900" dirty="0"/>
              </a:p>
            </c:rich>
          </c:tx>
          <c:layout>
            <c:manualLayout>
              <c:xMode val="edge"/>
              <c:yMode val="edge"/>
              <c:x val="0.85040128841384455"/>
              <c:y val="0.930905740458931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72309-6C7B-41FB-A7FB-60BAC2697C90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CC6E1-F608-49C1-97FF-A98474E1C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99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71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latin typeface="+mn-ea"/>
              </a:rPr>
              <a:t>현장에서의 사고 항목 중 근로자 개인 보호구 착용 불량 </a:t>
            </a:r>
            <a:r>
              <a:rPr lang="en-US" altLang="ko-KR" sz="1200" spc="-150" dirty="0">
                <a:latin typeface="+mn-ea"/>
              </a:rPr>
              <a:t>2</a:t>
            </a:r>
            <a:r>
              <a:rPr lang="ko-KR" altLang="en-US" sz="1200" spc="-150" dirty="0">
                <a:latin typeface="+mn-ea"/>
              </a:rPr>
              <a:t>위</a:t>
            </a:r>
            <a:endParaRPr lang="en-US" altLang="ko-KR" sz="12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2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latin typeface="+mn-ea"/>
              </a:rPr>
              <a:t>안전 장비 미착용을 줄일 수 있는 시스템이 있다면 사고와 사망자의 수를 유의미하게 줄일 수 있을 것으로 예측</a:t>
            </a:r>
            <a:endParaRPr lang="en-US" altLang="ko-KR" sz="12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ko-KR" altLang="en-US" sz="12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 err="1">
                <a:latin typeface="+mn-ea"/>
              </a:rPr>
              <a:t>딥러닝의</a:t>
            </a:r>
            <a:r>
              <a:rPr lang="ko-KR" altLang="en-US" sz="1200" spc="-150" dirty="0">
                <a:latin typeface="+mn-ea"/>
              </a:rPr>
              <a:t> 객체 검출 기술을 사용하여 현장에서의 안정 장비 착용 여부를 확인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r>
              <a:rPr lang="en-US" altLang="ko-KR" sz="1200" spc="-150" dirty="0" err="1">
                <a:latin typeface="+mn-ea"/>
              </a:rPr>
              <a:t>AIHub</a:t>
            </a:r>
            <a:r>
              <a:rPr lang="ko-KR" altLang="en-US" sz="1200" spc="-150" dirty="0">
                <a:latin typeface="+mn-ea"/>
              </a:rPr>
              <a:t>의 </a:t>
            </a:r>
            <a:r>
              <a:rPr lang="en-US" altLang="ko-KR" sz="1200" spc="-150" dirty="0">
                <a:latin typeface="+mn-ea"/>
              </a:rPr>
              <a:t>"</a:t>
            </a:r>
            <a:r>
              <a:rPr lang="ko-KR" altLang="en-US" sz="1200" spc="-150" dirty="0">
                <a:latin typeface="+mn-ea"/>
              </a:rPr>
              <a:t>공사현장 안전 장비 인식 미시지</a:t>
            </a:r>
            <a:r>
              <a:rPr lang="en-US" altLang="ko-KR" sz="1200" spc="-150" dirty="0">
                <a:latin typeface="+mn-ea"/>
              </a:rPr>
              <a:t>“ </a:t>
            </a:r>
            <a:r>
              <a:rPr lang="ko-KR" altLang="en-US" sz="1200" spc="-150" dirty="0">
                <a:latin typeface="+mn-ea"/>
              </a:rPr>
              <a:t>데이터 세트 사용</a:t>
            </a:r>
            <a:endParaRPr lang="en-US" altLang="ko-KR" sz="12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latin typeface="+mn-ea"/>
              </a:rPr>
              <a:t>97,990</a:t>
            </a:r>
            <a:r>
              <a:rPr lang="ko-KR" altLang="en-US" sz="1200" spc="-150" dirty="0">
                <a:latin typeface="+mn-ea"/>
              </a:rPr>
              <a:t>개의 훈련용 데이터와</a:t>
            </a:r>
            <a:r>
              <a:rPr lang="en-US" altLang="ko-KR" sz="1200" spc="-150" dirty="0">
                <a:latin typeface="+mn-ea"/>
              </a:rPr>
              <a:t> 8,629</a:t>
            </a:r>
            <a:r>
              <a:rPr lang="ko-KR" altLang="en-US" sz="1200" spc="-150" dirty="0">
                <a:latin typeface="+mn-ea"/>
              </a:rPr>
              <a:t>개의 검증용 데이터 사용</a:t>
            </a:r>
            <a:endParaRPr lang="en-US" altLang="ko-KR" sz="12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latin typeface="+mn-ea"/>
              </a:rPr>
              <a:t>45</a:t>
            </a:r>
            <a:r>
              <a:rPr lang="ko-KR" altLang="en-US" sz="1200" spc="-150" dirty="0">
                <a:latin typeface="+mn-ea"/>
              </a:rPr>
              <a:t>가지 클래스 중 안정 장비와 관련된</a:t>
            </a:r>
            <a:r>
              <a:rPr lang="en-US" altLang="ko-KR" sz="1200" spc="-150" dirty="0">
                <a:latin typeface="+mn-ea"/>
              </a:rPr>
              <a:t> 1~8</a:t>
            </a:r>
            <a:r>
              <a:rPr lang="ko-KR" altLang="en-US" sz="1200" spc="-150" dirty="0">
                <a:latin typeface="+mn-ea"/>
              </a:rPr>
              <a:t>까지의 데이터 클래스 사용</a:t>
            </a:r>
            <a:endParaRPr lang="en-US" altLang="ko-KR" sz="1200" spc="-150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4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04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46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150" dirty="0">
                <a:latin typeface="+mn-ea"/>
              </a:rPr>
              <a:t>- </a:t>
            </a:r>
            <a:r>
              <a:rPr lang="ko-KR" altLang="en-US" sz="1200" spc="-150" dirty="0">
                <a:latin typeface="+mn-ea"/>
              </a:rPr>
              <a:t>최종 파라미터 </a:t>
            </a:r>
            <a:r>
              <a:rPr lang="en-US" altLang="ko-KR" sz="1200" spc="-150" dirty="0">
                <a:latin typeface="+mn-ea"/>
              </a:rPr>
              <a:t>– </a:t>
            </a:r>
            <a:r>
              <a:rPr lang="ko-KR" altLang="en-US" sz="1200" spc="-150" dirty="0">
                <a:latin typeface="+mn-ea"/>
              </a:rPr>
              <a:t>값 </a:t>
            </a:r>
            <a:r>
              <a:rPr lang="en-US" altLang="ko-KR" sz="1200" spc="-150" dirty="0">
                <a:latin typeface="+mn-ea"/>
              </a:rPr>
              <a:t>= </a:t>
            </a:r>
            <a:r>
              <a:rPr lang="ko-KR" altLang="en-US" sz="1200" spc="-150" dirty="0">
                <a:latin typeface="+mn-ea"/>
              </a:rPr>
              <a:t>표 </a:t>
            </a:r>
            <a:r>
              <a:rPr lang="en-US" altLang="ko-KR" sz="1200" spc="-150" dirty="0">
                <a:latin typeface="+mn-ea"/>
              </a:rPr>
              <a:t>/ </a:t>
            </a:r>
            <a:r>
              <a:rPr lang="ko-KR" altLang="en-US" sz="1200" spc="-150" dirty="0" err="1">
                <a:latin typeface="+mn-ea"/>
              </a:rPr>
              <a:t>결과이미지</a:t>
            </a:r>
            <a:endParaRPr lang="ko-KR" altLang="en-US" sz="1200" spc="-150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399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737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현장에서의 안전 장비의 미착용을 검출하기 위해 속도가 빠른 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YOLOv5-s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를 사용하여 실시간으로 검출할 수 있는 모델을 구현하였다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추가로 구현된 모델은 현장에서 영상 촬영 장치가 포함된 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Jetson nano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를 이용해 안전 장비를 실시간으로 검출하고 미착용 시 스피커로 위험을 알려 현장에서의 사고 발생을 줄일 수 있을 것으로 기대된다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800" kern="0" spc="-6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00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56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1FF6510-B35D-06C2-015D-1C6B82C19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326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210D7-64DE-C34C-04D0-35437F503451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6A27-2B78-78E6-3C01-AE67AA7A6EC5}"/>
              </a:ext>
            </a:extLst>
          </p:cNvPr>
          <p:cNvSpPr txBox="1"/>
          <p:nvPr/>
        </p:nvSpPr>
        <p:spPr>
          <a:xfrm>
            <a:off x="1735672" y="3013502"/>
            <a:ext cx="8720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3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개인 안전 장비 착용 확인 시스템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85430-7661-3E5B-A9D8-C4518DF0F596}"/>
              </a:ext>
            </a:extLst>
          </p:cNvPr>
          <p:cNvSpPr txBox="1"/>
          <p:nvPr/>
        </p:nvSpPr>
        <p:spPr>
          <a:xfrm>
            <a:off x="4048003" y="1454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2022 </a:t>
            </a:r>
            <a:r>
              <a:rPr lang="ko-KR" altLang="en-US" b="1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정보기술학회 대학생 논문 경진대회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962F7-71DC-B666-EAAA-8514CBB7B3D5}"/>
              </a:ext>
            </a:extLst>
          </p:cNvPr>
          <p:cNvSpPr txBox="1"/>
          <p:nvPr/>
        </p:nvSpPr>
        <p:spPr>
          <a:xfrm>
            <a:off x="7056458" y="6131271"/>
            <a:ext cx="4764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u="sng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구태훈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정재형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김경민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이재문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김성영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오병우</a:t>
            </a:r>
            <a:endParaRPr lang="ko-KR" altLang="en-US" sz="20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E00EE-9B80-7C85-4279-327787BC882E}"/>
              </a:ext>
            </a:extLst>
          </p:cNvPr>
          <p:cNvSpPr txBox="1"/>
          <p:nvPr/>
        </p:nvSpPr>
        <p:spPr>
          <a:xfrm>
            <a:off x="6890547" y="566672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FD5B2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금오공과대학교 컴퓨터공학과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4ADA8D-DDB0-7F49-5254-92BE6B909C8F}"/>
              </a:ext>
            </a:extLst>
          </p:cNvPr>
          <p:cNvSpPr/>
          <p:nvPr/>
        </p:nvSpPr>
        <p:spPr>
          <a:xfrm>
            <a:off x="-725214" y="1334814"/>
            <a:ext cx="273269" cy="1030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98124" cy="1246931"/>
            <a:chOff x="0" y="0"/>
            <a:chExt cx="4698124" cy="124693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0377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결론 및 향후 계획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(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수정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  <a:endParaRPr lang="ko-KR" altLang="en-US" sz="33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  <a:p>
              <a:endParaRPr lang="ko-KR" altLang="en-US" sz="33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821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Conclusion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9CC37-E4CF-452A-692C-F5881A00C0AB}"/>
              </a:ext>
            </a:extLst>
          </p:cNvPr>
          <p:cNvSpPr txBox="1"/>
          <p:nvPr/>
        </p:nvSpPr>
        <p:spPr>
          <a:xfrm>
            <a:off x="864178" y="2668879"/>
            <a:ext cx="10463644" cy="8704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YOLOv5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기반으로 구현한 모델을 영상 촬영 장치가 포함된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Jetson Nano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이용해 안전 장비를 실시간으로 검출하여 현장에서의 사고 발생을 낮춤</a:t>
            </a:r>
            <a:endParaRPr lang="ko-KR" altLang="en-US" sz="2400" i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E85319-58D3-ACAC-9018-596266D64CA4}"/>
              </a:ext>
            </a:extLst>
          </p:cNvPr>
          <p:cNvSpPr txBox="1"/>
          <p:nvPr/>
        </p:nvSpPr>
        <p:spPr>
          <a:xfrm>
            <a:off x="864178" y="1928102"/>
            <a:ext cx="1826470" cy="5655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결론</a:t>
            </a:r>
            <a:endParaRPr lang="ko-KR" altLang="en-US" sz="3000" i="1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2008B-BBD9-D9F6-AE15-CC917BB414F1}"/>
              </a:ext>
            </a:extLst>
          </p:cNvPr>
          <p:cNvSpPr txBox="1"/>
          <p:nvPr/>
        </p:nvSpPr>
        <p:spPr>
          <a:xfrm>
            <a:off x="864178" y="4027003"/>
            <a:ext cx="2173312" cy="5710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향후 계획</a:t>
            </a:r>
            <a:endParaRPr lang="ko-KR" altLang="en-US" sz="3000" i="1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4049C-4CEE-0319-8B3C-24CFD613446B}"/>
              </a:ext>
            </a:extLst>
          </p:cNvPr>
          <p:cNvSpPr txBox="1"/>
          <p:nvPr/>
        </p:nvSpPr>
        <p:spPr>
          <a:xfrm>
            <a:off x="864178" y="4885999"/>
            <a:ext cx="10655160" cy="4708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이상행동을 감시하여 현장에서의 사고 발생을 줄이는 방법에 </a:t>
            </a:r>
            <a:r>
              <a:rPr lang="ko-KR" altLang="en-US" sz="240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관한 연구 진행</a:t>
            </a:r>
            <a:endParaRPr lang="ko-KR" altLang="en-US" sz="2400" i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96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8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DD93F0-CFCA-B819-C665-AE8AA28B727A}"/>
              </a:ext>
            </a:extLst>
          </p:cNvPr>
          <p:cNvGrpSpPr/>
          <p:nvPr/>
        </p:nvGrpSpPr>
        <p:grpSpPr>
          <a:xfrm>
            <a:off x="5125221" y="2805752"/>
            <a:ext cx="1941557" cy="1246496"/>
            <a:chOff x="5125223" y="2680230"/>
            <a:chExt cx="1941557" cy="12464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A48078-82E0-46B0-BFB6-AC766ABB0F40}"/>
                </a:ext>
              </a:extLst>
            </p:cNvPr>
            <p:cNvSpPr txBox="1"/>
            <p:nvPr/>
          </p:nvSpPr>
          <p:spPr>
            <a:xfrm>
              <a:off x="5242849" y="2680230"/>
              <a:ext cx="17063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THANK</a:t>
              </a:r>
              <a:r>
                <a:rPr lang="ko-KR" altLang="en-US" sz="2400" spc="-15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 </a:t>
              </a:r>
              <a:r>
                <a:rPr lang="en-US" altLang="ko-KR" sz="2400" spc="-15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YOU</a:t>
              </a:r>
              <a:endParaRPr lang="ko-KR" altLang="en-US" sz="24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38E00D-C0DE-724C-F642-9D56C384212C}"/>
                </a:ext>
              </a:extLst>
            </p:cNvPr>
            <p:cNvSpPr txBox="1"/>
            <p:nvPr/>
          </p:nvSpPr>
          <p:spPr>
            <a:xfrm>
              <a:off x="5125223" y="2911063"/>
              <a:ext cx="19415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Q</a:t>
              </a:r>
              <a:r>
                <a:rPr lang="en-US" altLang="ko-KR" sz="440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 &amp; </a:t>
              </a:r>
              <a:r>
                <a:rPr lang="en-US" altLang="ko-KR" sz="600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A</a:t>
              </a:r>
              <a:endParaRPr lang="ko-KR" altLang="en-US" sz="440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파란색 배경의 해시 태그 기호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545" y="0"/>
            <a:ext cx="6092455" cy="68579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824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76DA26-6B69-FC64-A414-0F8F103FEC06}"/>
              </a:ext>
            </a:extLst>
          </p:cNvPr>
          <p:cNvGrpSpPr/>
          <p:nvPr/>
        </p:nvGrpSpPr>
        <p:grpSpPr>
          <a:xfrm>
            <a:off x="939800" y="1327216"/>
            <a:ext cx="2786709" cy="4203569"/>
            <a:chOff x="939800" y="1523661"/>
            <a:chExt cx="2786709" cy="420356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3C08834-ED35-45E6-B147-6F64B4C6C295}"/>
                </a:ext>
              </a:extLst>
            </p:cNvPr>
            <p:cNvGrpSpPr/>
            <p:nvPr/>
          </p:nvGrpSpPr>
          <p:grpSpPr>
            <a:xfrm>
              <a:off x="939800" y="1523661"/>
              <a:ext cx="1281489" cy="707886"/>
              <a:chOff x="939800" y="1442839"/>
              <a:chExt cx="1281489" cy="7078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F72330-7E35-4F3E-8233-5EF2FA75D0AC}"/>
                  </a:ext>
                </a:extLst>
              </p:cNvPr>
              <p:cNvSpPr txBox="1"/>
              <p:nvPr/>
            </p:nvSpPr>
            <p:spPr>
              <a:xfrm>
                <a:off x="939800" y="1442839"/>
                <a:ext cx="4997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1</a:t>
                </a:r>
                <a:endPara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346A5-0E50-4A80-AECC-3CD8A3A24059}"/>
                  </a:ext>
                </a:extLst>
              </p:cNvPr>
              <p:cNvSpPr txBox="1"/>
              <p:nvPr/>
            </p:nvSpPr>
            <p:spPr>
              <a:xfrm>
                <a:off x="1520456" y="1535172"/>
                <a:ext cx="7008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서론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F076CB6-D359-4E8A-B7BA-83335D6CFD8F}"/>
                </a:ext>
              </a:extLst>
            </p:cNvPr>
            <p:cNvGrpSpPr/>
            <p:nvPr/>
          </p:nvGrpSpPr>
          <p:grpSpPr>
            <a:xfrm>
              <a:off x="939800" y="3854117"/>
              <a:ext cx="2470917" cy="707886"/>
              <a:chOff x="939800" y="1442839"/>
              <a:chExt cx="2470917" cy="70788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275C46-30D4-4E5A-A1AE-F7AB20CDC7FB}"/>
                  </a:ext>
                </a:extLst>
              </p:cNvPr>
              <p:cNvSpPr txBox="1"/>
              <p:nvPr/>
            </p:nvSpPr>
            <p:spPr>
              <a:xfrm>
                <a:off x="939800" y="1442839"/>
                <a:ext cx="4997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3</a:t>
                </a:r>
                <a:endPara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39CCD7-3E49-43B4-BB9C-7D7D8A386A9A}"/>
                  </a:ext>
                </a:extLst>
              </p:cNvPr>
              <p:cNvSpPr txBox="1"/>
              <p:nvPr/>
            </p:nvSpPr>
            <p:spPr>
              <a:xfrm>
                <a:off x="1520456" y="1535172"/>
                <a:ext cx="1890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안전 장비 검출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C3C80B5-AE52-41E1-806D-EC76DD5D2936}"/>
                </a:ext>
              </a:extLst>
            </p:cNvPr>
            <p:cNvGrpSpPr/>
            <p:nvPr/>
          </p:nvGrpSpPr>
          <p:grpSpPr>
            <a:xfrm>
              <a:off x="939800" y="5019344"/>
              <a:ext cx="2786709" cy="707886"/>
              <a:chOff x="939800" y="1442839"/>
              <a:chExt cx="2786709" cy="70788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87F61B-E90A-4A24-8681-B60ABA115232}"/>
                  </a:ext>
                </a:extLst>
              </p:cNvPr>
              <p:cNvSpPr txBox="1"/>
              <p:nvPr/>
            </p:nvSpPr>
            <p:spPr>
              <a:xfrm>
                <a:off x="939800" y="1442839"/>
                <a:ext cx="4997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4</a:t>
                </a:r>
                <a:endPara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9A7FC-8333-48EF-848E-56B2C85A9A85}"/>
                  </a:ext>
                </a:extLst>
              </p:cNvPr>
              <p:cNvSpPr txBox="1"/>
              <p:nvPr/>
            </p:nvSpPr>
            <p:spPr>
              <a:xfrm>
                <a:off x="1520456" y="1535172"/>
                <a:ext cx="22060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결론 및 향후 계획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35C9B4-C300-A739-3EA5-A340D4B8CF14}"/>
                </a:ext>
              </a:extLst>
            </p:cNvPr>
            <p:cNvGrpSpPr/>
            <p:nvPr/>
          </p:nvGrpSpPr>
          <p:grpSpPr>
            <a:xfrm>
              <a:off x="939800" y="2688889"/>
              <a:ext cx="2175965" cy="707886"/>
              <a:chOff x="939800" y="1442839"/>
              <a:chExt cx="2175965" cy="70788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2C5C3E-78F2-35DC-2DD9-0DE415E69BDD}"/>
                  </a:ext>
                </a:extLst>
              </p:cNvPr>
              <p:cNvSpPr txBox="1"/>
              <p:nvPr/>
            </p:nvSpPr>
            <p:spPr>
              <a:xfrm>
                <a:off x="939800" y="1442839"/>
                <a:ext cx="4997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2</a:t>
                </a:r>
                <a:endPara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6858D0-0F71-C88B-D390-FCE6F4ED5DAC}"/>
                  </a:ext>
                </a:extLst>
              </p:cNvPr>
              <p:cNvSpPr txBox="1"/>
              <p:nvPr/>
            </p:nvSpPr>
            <p:spPr>
              <a:xfrm>
                <a:off x="1520456" y="1535172"/>
                <a:ext cx="15953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시스템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100860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Introduction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4251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608A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rgbClr val="006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755152-4956-1C8E-B0A6-964CAE0284B3}"/>
              </a:ext>
            </a:extLst>
          </p:cNvPr>
          <p:cNvSpPr txBox="1"/>
          <p:nvPr/>
        </p:nvSpPr>
        <p:spPr>
          <a:xfrm>
            <a:off x="694485" y="2049430"/>
            <a:ext cx="5456530" cy="3520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근로자 개인 보호구 착용 불량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위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사고를 유의미하게 줄일 수 있는 방안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- </a:t>
            </a:r>
            <a:r>
              <a:rPr lang="ko-KR" altLang="en-US" sz="20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장비 미착용을 줄일 수 있는 시스템</a:t>
            </a:r>
            <a:endParaRPr lang="en-US" altLang="ko-KR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딥러닝의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객체 검출 기술을 사용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현장에서의 안정 장비 착용 여부 확인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EEDBA7E-B8AC-E559-F063-1F53C470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3ED87-31FB-F5E9-63B2-14AF2EAA66D9}"/>
              </a:ext>
            </a:extLst>
          </p:cNvPr>
          <p:cNvGrpSpPr/>
          <p:nvPr/>
        </p:nvGrpSpPr>
        <p:grpSpPr>
          <a:xfrm>
            <a:off x="6426200" y="1392812"/>
            <a:ext cx="4771531" cy="4833625"/>
            <a:chOff x="6426200" y="1392812"/>
            <a:chExt cx="4771531" cy="483362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9312925-47A5-67D2-48A6-1D62988D8719}"/>
                </a:ext>
              </a:extLst>
            </p:cNvPr>
            <p:cNvGrpSpPr/>
            <p:nvPr/>
          </p:nvGrpSpPr>
          <p:grpSpPr>
            <a:xfrm>
              <a:off x="6426200" y="1392812"/>
              <a:ext cx="4771531" cy="4833625"/>
              <a:chOff x="6314157" y="1197343"/>
              <a:chExt cx="5501816" cy="507253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B30A82-A4B7-50C8-F1BF-555C25EF2A12}"/>
                  </a:ext>
                </a:extLst>
              </p:cNvPr>
              <p:cNvSpPr/>
              <p:nvPr/>
            </p:nvSpPr>
            <p:spPr>
              <a:xfrm>
                <a:off x="6314157" y="1322861"/>
                <a:ext cx="5396276" cy="4911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3C1046B5-D124-62E0-B024-8A629FE5AC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57499311"/>
                  </p:ext>
                </p:extLst>
              </p:nvPr>
            </p:nvGraphicFramePr>
            <p:xfrm>
              <a:off x="6314157" y="1197343"/>
              <a:ext cx="5501816" cy="507253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2C182E-0238-02F2-62E8-96EB7AD799FA}"/>
                </a:ext>
              </a:extLst>
            </p:cNvPr>
            <p:cNvSpPr/>
            <p:nvPr/>
          </p:nvSpPr>
          <p:spPr>
            <a:xfrm>
              <a:off x="9165998" y="5869650"/>
              <a:ext cx="1418896" cy="274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7C7C7C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&lt;</a:t>
              </a:r>
              <a:r>
                <a:rPr lang="ko-KR" altLang="en-US" sz="1000" dirty="0">
                  <a:solidFill>
                    <a:srgbClr val="7C7C7C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자료 </a:t>
              </a:r>
              <a:r>
                <a:rPr lang="en-US" altLang="ko-KR" sz="1000" dirty="0">
                  <a:solidFill>
                    <a:srgbClr val="7C7C7C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: </a:t>
              </a:r>
              <a:r>
                <a:rPr lang="ko-KR" altLang="en-US" sz="1000" dirty="0">
                  <a:solidFill>
                    <a:srgbClr val="7C7C7C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고용노동부</a:t>
              </a:r>
              <a:r>
                <a:rPr lang="en-US" altLang="ko-KR" sz="1000" dirty="0">
                  <a:solidFill>
                    <a:srgbClr val="7C7C7C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&gt;</a:t>
              </a:r>
              <a:endParaRPr lang="ko-KR" altLang="en-US" sz="1000" dirty="0">
                <a:solidFill>
                  <a:srgbClr val="7C7C7C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957313-0CC3-DA97-8E0F-2C3E490C288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2547455" cy="1076960"/>
            <a:chOff x="0" y="0"/>
            <a:chExt cx="2547455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188705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시스템 설명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3420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System Description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549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2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4A144D-BBD9-6F80-342D-830CFA2E6B89}"/>
              </a:ext>
            </a:extLst>
          </p:cNvPr>
          <p:cNvGrpSpPr/>
          <p:nvPr/>
        </p:nvGrpSpPr>
        <p:grpSpPr>
          <a:xfrm>
            <a:off x="620028" y="1903238"/>
            <a:ext cx="10920332" cy="3840857"/>
            <a:chOff x="620027" y="1903238"/>
            <a:chExt cx="11277489" cy="384085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4B4A75E-FE2F-4F6A-63F8-071C3E4E2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9"/>
            <a:stretch/>
          </p:blipFill>
          <p:spPr>
            <a:xfrm>
              <a:off x="620027" y="2796648"/>
              <a:ext cx="2818532" cy="24458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68E3C0-1146-44FB-C7D3-B1B71627ECDD}"/>
                </a:ext>
              </a:extLst>
            </p:cNvPr>
            <p:cNvSpPr/>
            <p:nvPr/>
          </p:nvSpPr>
          <p:spPr>
            <a:xfrm>
              <a:off x="620027" y="5304472"/>
              <a:ext cx="2818532" cy="43962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 입력</a:t>
              </a:r>
            </a:p>
          </p:txBody>
        </p:sp>
        <p:pic>
          <p:nvPicPr>
            <p:cNvPr id="19" name="그래픽 18" descr="오른쪽 화살표 단색으로 채워진">
              <a:extLst>
                <a:ext uri="{FF2B5EF4-FFF2-40B4-BE49-F238E27FC236}">
                  <a16:creationId xmlns:a16="http://schemas.microsoft.com/office/drawing/2014/main" id="{7EA35C99-280A-7516-3052-F307BD3F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109" y="3799752"/>
              <a:ext cx="318978" cy="439623"/>
            </a:xfrm>
            <a:prstGeom prst="rect">
              <a:avLst/>
            </a:prstGeom>
          </p:spPr>
        </p:pic>
        <p:pic>
          <p:nvPicPr>
            <p:cNvPr id="25" name="그래픽 24" descr="오른쪽 화살표 단색으로 채워진">
              <a:extLst>
                <a:ext uri="{FF2B5EF4-FFF2-40B4-BE49-F238E27FC236}">
                  <a16:creationId xmlns:a16="http://schemas.microsoft.com/office/drawing/2014/main" id="{A8F222B5-A608-3383-9CCD-30EDB66DB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71589" y="3799752"/>
              <a:ext cx="318978" cy="43962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CB9BE0C-39CE-D2AA-8F74-DC863EEF812F}"/>
                </a:ext>
              </a:extLst>
            </p:cNvPr>
            <p:cNvSpPr/>
            <p:nvPr/>
          </p:nvSpPr>
          <p:spPr>
            <a:xfrm>
              <a:off x="4007620" y="5288896"/>
              <a:ext cx="3432511" cy="439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Jetson nano </a:t>
              </a:r>
              <a:r>
                <a:rPr lang="ko-KR" altLang="en-US" sz="2400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객체 탐지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E7F17E2-6CCC-6B3A-0BAA-B1AE618B196B}"/>
                </a:ext>
              </a:extLst>
            </p:cNvPr>
            <p:cNvGrpSpPr/>
            <p:nvPr/>
          </p:nvGrpSpPr>
          <p:grpSpPr>
            <a:xfrm>
              <a:off x="4200878" y="1923267"/>
              <a:ext cx="3864273" cy="3319213"/>
              <a:chOff x="4200878" y="1661577"/>
              <a:chExt cx="3864273" cy="3319213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89419DD-D712-64F2-A5CF-D7C5F05A4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0878" y="2534958"/>
                <a:ext cx="3029035" cy="244583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E10DFC89-72FF-7459-9FBB-476F1A570C2C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5151" y="1661577"/>
                <a:ext cx="1800000" cy="1440000"/>
              </a:xfrm>
              <a:prstGeom prst="rect">
                <a:avLst/>
              </a:prstGeom>
              <a:ln w="127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40197A1-E4F3-6C14-DE26-7410074C23A8}"/>
                </a:ext>
              </a:extLst>
            </p:cNvPr>
            <p:cNvSpPr/>
            <p:nvPr/>
          </p:nvSpPr>
          <p:spPr>
            <a:xfrm>
              <a:off x="8395876" y="5304471"/>
              <a:ext cx="2647593" cy="439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유사시 알람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54675BB-127E-2F59-BA4C-9F5E5FC67108}"/>
                </a:ext>
              </a:extLst>
            </p:cNvPr>
            <p:cNvSpPr/>
            <p:nvPr/>
          </p:nvSpPr>
          <p:spPr>
            <a:xfrm>
              <a:off x="9002598" y="2885332"/>
              <a:ext cx="1659117" cy="9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pic>
          <p:nvPicPr>
            <p:cNvPr id="32" name="Picture 8" descr="Jetson Nano 사운드 카드 드라이버 프리 USB 오디오 코덱, Nvidia Jetson Nano B01 2GB 용 스피커 2 개  포함|Demo Board Accessories| - AliExpress">
              <a:extLst>
                <a:ext uri="{FF2B5EF4-FFF2-40B4-BE49-F238E27FC236}">
                  <a16:creationId xmlns:a16="http://schemas.microsoft.com/office/drawing/2014/main" id="{2A477DD7-12BD-CBF9-5D78-B5E60BF37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5876" y="2875905"/>
              <a:ext cx="2647593" cy="233186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340729-031E-64BF-414F-0E6E42A625DD}"/>
                </a:ext>
              </a:extLst>
            </p:cNvPr>
            <p:cNvSpPr/>
            <p:nvPr/>
          </p:nvSpPr>
          <p:spPr>
            <a:xfrm>
              <a:off x="8927703" y="2919277"/>
              <a:ext cx="1800000" cy="771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9EF7C6-237B-5D7F-2C92-2DBA94D56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36243" y="2919277"/>
              <a:ext cx="1714500" cy="86677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B600B07-B21A-44DE-0D11-83374D3B7D79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97516" y="1903238"/>
              <a:ext cx="1800000" cy="144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9A5C7CBD-111C-5FAB-604A-50F78E7B34A9}"/>
                </a:ext>
              </a:extLst>
            </p:cNvPr>
            <p:cNvSpPr/>
            <p:nvPr/>
          </p:nvSpPr>
          <p:spPr>
            <a:xfrm>
              <a:off x="3598781" y="3866714"/>
              <a:ext cx="467274" cy="350247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65DB03A-D8BB-6A04-B49F-8F617336123F}"/>
                </a:ext>
              </a:extLst>
            </p:cNvPr>
            <p:cNvSpPr/>
            <p:nvPr/>
          </p:nvSpPr>
          <p:spPr>
            <a:xfrm>
              <a:off x="7591957" y="3866714"/>
              <a:ext cx="467274" cy="350247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38" name="슬라이드 번호 개체 틀 1">
            <a:extLst>
              <a:ext uri="{FF2B5EF4-FFF2-40B4-BE49-F238E27FC236}">
                <a16:creationId xmlns:a16="http://schemas.microsoft.com/office/drawing/2014/main" id="{5AC37AE3-F809-C757-575B-F778CF9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4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CCFCFD-9C91-D7BA-0E79-6E9D85E632E9}"/>
              </a:ext>
            </a:extLst>
          </p:cNvPr>
          <p:cNvSpPr txBox="1"/>
          <p:nvPr/>
        </p:nvSpPr>
        <p:spPr>
          <a:xfrm>
            <a:off x="111760" y="81617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93DD298-FFDA-56F6-E90E-BD30DB126B83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5165E93-1DF7-5D1D-58F3-78840EB43504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88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220990" cy="1076960"/>
            <a:chOff x="0" y="0"/>
            <a:chExt cx="422099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356059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F7060-4DC9-05DE-035A-4DC65AD3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1484314"/>
            <a:ext cx="4680000" cy="46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C1B5DA6-620E-7660-3F48-5FCABB3320AE}"/>
              </a:ext>
            </a:extLst>
          </p:cNvPr>
          <p:cNvGrpSpPr/>
          <p:nvPr/>
        </p:nvGrpSpPr>
        <p:grpSpPr>
          <a:xfrm>
            <a:off x="639469" y="2359856"/>
            <a:ext cx="5567268" cy="2766608"/>
            <a:chOff x="639469" y="1712709"/>
            <a:chExt cx="5567268" cy="27666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A7302A-2C4A-238C-D5E3-FD1E0D0CC471}"/>
                </a:ext>
              </a:extLst>
            </p:cNvPr>
            <p:cNvSpPr txBox="1"/>
            <p:nvPr/>
          </p:nvSpPr>
          <p:spPr>
            <a:xfrm>
              <a:off x="639469" y="1712709"/>
              <a:ext cx="5567268" cy="10052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</a:t>
              </a:r>
              <a:r>
                <a:rPr lang="en-US" altLang="ko-KR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:  </a:t>
              </a:r>
              <a:r>
                <a:rPr lang="en-US" altLang="ko-KR" sz="2600" spc="-15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AIHub</a:t>
              </a: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의 </a:t>
              </a:r>
              <a:endParaRPr lang="en-US" altLang="ko-KR" sz="26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    "</a:t>
              </a: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공사현장 안전 장비 인식 이미지</a:t>
              </a:r>
              <a:r>
                <a:rPr lang="en-US" altLang="ko-KR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C44486-5865-43AF-0027-8CFC4D857ABE}"/>
                </a:ext>
              </a:extLst>
            </p:cNvPr>
            <p:cNvSpPr txBox="1"/>
            <p:nvPr/>
          </p:nvSpPr>
          <p:spPr>
            <a:xfrm>
              <a:off x="639469" y="3069852"/>
              <a:ext cx="5567268" cy="5324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훈련용 데이터</a:t>
              </a:r>
              <a:r>
                <a:rPr lang="en-US" altLang="ko-KR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: 97,990</a:t>
              </a: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</a:t>
              </a:r>
              <a:endParaRPr lang="en-US" altLang="ko-KR" sz="26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EBFE9-4867-4648-AFD1-3B163DB47A85}"/>
                </a:ext>
              </a:extLst>
            </p:cNvPr>
            <p:cNvSpPr txBox="1"/>
            <p:nvPr/>
          </p:nvSpPr>
          <p:spPr>
            <a:xfrm>
              <a:off x="639469" y="3946864"/>
              <a:ext cx="5567268" cy="5324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검증용 데이터</a:t>
              </a:r>
              <a:r>
                <a:rPr lang="en-US" altLang="ko-KR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: 8,629</a:t>
              </a: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</a:t>
              </a:r>
              <a:endParaRPr lang="en-US" altLang="ko-KR" sz="26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6E6072F9-822C-47B7-CCBA-DD07EC63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5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59CC427-5E3B-A1D8-5161-7F1A2E235FA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90408-08E2-AD3A-9864-29EB6AA5496F}"/>
              </a:ext>
            </a:extLst>
          </p:cNvPr>
          <p:cNvSpPr txBox="1"/>
          <p:nvPr/>
        </p:nvSpPr>
        <p:spPr>
          <a:xfrm>
            <a:off x="111760" y="81617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913597-800F-0F99-DD1E-74F55E744CC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7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61816" cy="1076960"/>
            <a:chOff x="0" y="0"/>
            <a:chExt cx="4661816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00141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개발 환경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1027162" y="1339960"/>
            <a:ext cx="4516032" cy="498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초기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학습 환경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2086C95-639C-2F45-8FD1-982A70AE7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673384"/>
              </p:ext>
            </p:extLst>
          </p:nvPr>
        </p:nvGraphicFramePr>
        <p:xfrm>
          <a:off x="932569" y="1847519"/>
          <a:ext cx="4855784" cy="42498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4716">
                  <a:extLst>
                    <a:ext uri="{9D8B030D-6E8A-4147-A177-3AD203B41FA5}">
                      <a16:colId xmlns:a16="http://schemas.microsoft.com/office/drawing/2014/main" val="3878228800"/>
                    </a:ext>
                  </a:extLst>
                </a:gridCol>
                <a:gridCol w="3511068">
                  <a:extLst>
                    <a:ext uri="{9D8B030D-6E8A-4147-A177-3AD203B41FA5}">
                      <a16:colId xmlns:a16="http://schemas.microsoft.com/office/drawing/2014/main" val="2156778239"/>
                    </a:ext>
                  </a:extLst>
                </a:gridCol>
              </a:tblGrid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System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Specifications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154710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Ubuntu 18.04 LTS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467530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CPU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Intel i5-9600K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667451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NVIDIA </a:t>
                      </a:r>
                      <a:r>
                        <a:rPr lang="en-US" altLang="ko-KR" dirty="0" err="1"/>
                        <a:t>geforce</a:t>
                      </a:r>
                      <a:r>
                        <a:rPr lang="en-US" altLang="ko-KR" dirty="0"/>
                        <a:t> GTX 1070 </a:t>
                      </a:r>
                      <a:r>
                        <a:rPr lang="en-US" altLang="ko-KR" dirty="0" err="1"/>
                        <a:t>ti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642670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 GB LDDR4 </a:t>
                      </a:r>
                      <a:r>
                        <a:rPr lang="ko-KR" altLang="en-US" dirty="0"/>
                        <a:t>* 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310295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CUDA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11.2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198290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cuDNN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270334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9EF7A01-500C-295E-47C8-290F15133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906092"/>
              </p:ext>
            </p:extLst>
          </p:nvPr>
        </p:nvGraphicFramePr>
        <p:xfrm>
          <a:off x="6498525" y="1847519"/>
          <a:ext cx="4855784" cy="42498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4717">
                  <a:extLst>
                    <a:ext uri="{9D8B030D-6E8A-4147-A177-3AD203B41FA5}">
                      <a16:colId xmlns:a16="http://schemas.microsoft.com/office/drawing/2014/main" val="3878228800"/>
                    </a:ext>
                  </a:extLst>
                </a:gridCol>
                <a:gridCol w="3511067">
                  <a:extLst>
                    <a:ext uri="{9D8B030D-6E8A-4147-A177-3AD203B41FA5}">
                      <a16:colId xmlns:a16="http://schemas.microsoft.com/office/drawing/2014/main" val="2156778239"/>
                    </a:ext>
                  </a:extLst>
                </a:gridCol>
              </a:tblGrid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System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Specifications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154710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Ubuntu 20.04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467530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CPU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AMD Ryzen 7 5800X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667451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NVIDIA A6000 48 GB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642670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RAM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 GB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310295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CUDA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11.4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198290"/>
                  </a:ext>
                </a:extLst>
              </a:tr>
              <a:tr h="607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cuDNN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27033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BE78446-87AE-EC02-A4DC-4646355FCAC5}"/>
              </a:ext>
            </a:extLst>
          </p:cNvPr>
          <p:cNvSpPr txBox="1"/>
          <p:nvPr/>
        </p:nvSpPr>
        <p:spPr>
          <a:xfrm>
            <a:off x="6648806" y="1339960"/>
            <a:ext cx="4516032" cy="4985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최종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학습 환경</a:t>
            </a: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1B12F43D-EFAF-FEB7-4B99-2844961E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5C9DEBC-E92A-2C74-A935-7AD4C9EA1A31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E8012-050D-DA4C-5EDD-5D67560EE45A}"/>
              </a:ext>
            </a:extLst>
          </p:cNvPr>
          <p:cNvSpPr txBox="1"/>
          <p:nvPr/>
        </p:nvSpPr>
        <p:spPr>
          <a:xfrm>
            <a:off x="111760" y="81617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320E340-BD31-D756-391D-96A1E53669C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6288864" cy="1076960"/>
            <a:chOff x="0" y="0"/>
            <a:chExt cx="6288864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62846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–-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학습 결과 비교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(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수정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  <a:endParaRPr lang="ko-KR" altLang="en-US" sz="33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1104118" y="3913216"/>
            <a:ext cx="5151731" cy="10754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- </a:t>
            </a:r>
            <a:r>
              <a:rPr lang="ko-KR" altLang="en-US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파라미터에 따른 변화 양상 </a:t>
            </a:r>
            <a:r>
              <a:rPr lang="en-US" altLang="ko-KR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– </a:t>
            </a:r>
            <a:r>
              <a:rPr lang="ko-KR" altLang="en-US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값 </a:t>
            </a:r>
            <a:r>
              <a:rPr lang="en-US" altLang="ko-KR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= </a:t>
            </a:r>
            <a:r>
              <a:rPr lang="ko-KR" altLang="en-US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표나 그래프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0EFC0CA-0ECD-0510-CCA3-424DDBA45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765855"/>
              </p:ext>
            </p:extLst>
          </p:nvPr>
        </p:nvGraphicFramePr>
        <p:xfrm>
          <a:off x="1104560" y="1695967"/>
          <a:ext cx="10025895" cy="192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03">
                  <a:extLst>
                    <a:ext uri="{9D8B030D-6E8A-4147-A177-3AD203B41FA5}">
                      <a16:colId xmlns:a16="http://schemas.microsoft.com/office/drawing/2014/main" val="3603671024"/>
                    </a:ext>
                  </a:extLst>
                </a:gridCol>
                <a:gridCol w="1166148">
                  <a:extLst>
                    <a:ext uri="{9D8B030D-6E8A-4147-A177-3AD203B41FA5}">
                      <a16:colId xmlns:a16="http://schemas.microsoft.com/office/drawing/2014/main" val="4276876384"/>
                    </a:ext>
                  </a:extLst>
                </a:gridCol>
                <a:gridCol w="1280851">
                  <a:extLst>
                    <a:ext uri="{9D8B030D-6E8A-4147-A177-3AD203B41FA5}">
                      <a16:colId xmlns:a16="http://schemas.microsoft.com/office/drawing/2014/main" val="698094589"/>
                    </a:ext>
                  </a:extLst>
                </a:gridCol>
                <a:gridCol w="1701428">
                  <a:extLst>
                    <a:ext uri="{9D8B030D-6E8A-4147-A177-3AD203B41FA5}">
                      <a16:colId xmlns:a16="http://schemas.microsoft.com/office/drawing/2014/main" val="392320712"/>
                    </a:ext>
                  </a:extLst>
                </a:gridCol>
                <a:gridCol w="1835248">
                  <a:extLst>
                    <a:ext uri="{9D8B030D-6E8A-4147-A177-3AD203B41FA5}">
                      <a16:colId xmlns:a16="http://schemas.microsoft.com/office/drawing/2014/main" val="3621622064"/>
                    </a:ext>
                  </a:extLst>
                </a:gridCol>
                <a:gridCol w="1917546">
                  <a:extLst>
                    <a:ext uri="{9D8B030D-6E8A-4147-A177-3AD203B41FA5}">
                      <a16:colId xmlns:a16="http://schemas.microsoft.com/office/drawing/2014/main" val="4002150886"/>
                    </a:ext>
                  </a:extLst>
                </a:gridCol>
                <a:gridCol w="1432271">
                  <a:extLst>
                    <a:ext uri="{9D8B030D-6E8A-4147-A177-3AD203B41FA5}">
                      <a16:colId xmlns:a16="http://schemas.microsoft.com/office/drawing/2014/main" val="1870994962"/>
                    </a:ext>
                  </a:extLst>
                </a:gridCol>
              </a:tblGrid>
              <a:tr h="477023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Epoch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LR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err="1"/>
                        <a:t>Batchsize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학습 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시험 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/>
                        <a:t>소요시간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960970"/>
                  </a:ext>
                </a:extLst>
              </a:tr>
              <a:tr h="483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1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50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0.0001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514459"/>
                  </a:ext>
                </a:extLst>
              </a:tr>
              <a:tr h="483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2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80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0.0001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94333"/>
                  </a:ext>
                </a:extLst>
              </a:tr>
              <a:tr h="483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3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100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/>
                        <a:t>0.0001</a:t>
                      </a:r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580761"/>
                  </a:ext>
                </a:extLst>
              </a:tr>
            </a:tbl>
          </a:graphicData>
        </a:graphic>
      </p:graphicFrame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39FA68C3-3A7F-ABCE-808C-5FEFFF7F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7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55E04C-FC64-B71B-1B3F-9DED6EDC997C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18A292-6A8A-14CD-6140-AA3FE51B7D7B}"/>
              </a:ext>
            </a:extLst>
          </p:cNvPr>
          <p:cNvSpPr txBox="1"/>
          <p:nvPr/>
        </p:nvSpPr>
        <p:spPr>
          <a:xfrm>
            <a:off x="111760" y="81617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B58F263-7A45-2C1B-B885-1BF5F07558F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5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36168" cy="1076960"/>
            <a:chOff x="0" y="0"/>
            <a:chExt cx="4636168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39757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검출 결과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7B2D26-2AB1-0E8C-1C22-5F53DE04478A}"/>
              </a:ext>
            </a:extLst>
          </p:cNvPr>
          <p:cNvSpPr/>
          <p:nvPr/>
        </p:nvSpPr>
        <p:spPr>
          <a:xfrm>
            <a:off x="845124" y="2058446"/>
            <a:ext cx="2880000" cy="288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185329" y="5283079"/>
            <a:ext cx="3871305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</a:t>
            </a: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F5F0B-77DE-EB14-94DA-715856EA5EA6}"/>
              </a:ext>
            </a:extLst>
          </p:cNvPr>
          <p:cNvSpPr txBox="1"/>
          <p:nvPr/>
        </p:nvSpPr>
        <p:spPr>
          <a:xfrm>
            <a:off x="4096408" y="5283079"/>
            <a:ext cx="3871305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</a:t>
            </a: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573E23-F124-D4BD-3239-71BCD9293B00}"/>
              </a:ext>
            </a:extLst>
          </p:cNvPr>
          <p:cNvSpPr txBox="1"/>
          <p:nvPr/>
        </p:nvSpPr>
        <p:spPr>
          <a:xfrm>
            <a:off x="8007487" y="5283079"/>
            <a:ext cx="3871305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</a:t>
            </a: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6AC0893F-D03E-48ED-DC95-AE72F7D7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8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A5CCF7-C6E1-39F1-2E0F-C3662C83FC8D}"/>
              </a:ext>
            </a:extLst>
          </p:cNvPr>
          <p:cNvSpPr/>
          <p:nvPr/>
        </p:nvSpPr>
        <p:spPr>
          <a:xfrm>
            <a:off x="4592061" y="2058446"/>
            <a:ext cx="2880000" cy="288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5B789C-B6F9-8EA8-3CD1-312880D1DEFC}"/>
              </a:ext>
            </a:extLst>
          </p:cNvPr>
          <p:cNvSpPr/>
          <p:nvPr/>
        </p:nvSpPr>
        <p:spPr>
          <a:xfrm>
            <a:off x="8338998" y="2058446"/>
            <a:ext cx="2880000" cy="288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C606095-7198-DB5E-3A2E-5B370BE15A64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06747F-EF03-1FF5-4E41-A9D5E6DA0D66}"/>
              </a:ext>
            </a:extLst>
          </p:cNvPr>
          <p:cNvSpPr txBox="1"/>
          <p:nvPr/>
        </p:nvSpPr>
        <p:spPr>
          <a:xfrm>
            <a:off x="111760" y="81617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BF1FD9A-0A64-5896-7E7B-968C3FD0E3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99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704E77-3EB4-35A7-05CB-8007640200A0}"/>
              </a:ext>
            </a:extLst>
          </p:cNvPr>
          <p:cNvSpPr/>
          <p:nvPr/>
        </p:nvSpPr>
        <p:spPr>
          <a:xfrm>
            <a:off x="6348413" y="1484313"/>
            <a:ext cx="4680000" cy="468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52198" cy="1076960"/>
            <a:chOff x="0" y="0"/>
            <a:chExt cx="4652198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39917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시연 영상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1007243" y="1582188"/>
            <a:ext cx="5088757" cy="9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Jetson Nano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이용해 학습한 모델을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기반으로 안전 장비 검출 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030EF117-1AA2-BE36-E1B0-A839D29A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9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429C2D-D9B3-C098-3BA1-8C8D9B5AF87E}"/>
              </a:ext>
            </a:extLst>
          </p:cNvPr>
          <p:cNvSpPr/>
          <p:nvPr/>
        </p:nvSpPr>
        <p:spPr>
          <a:xfrm>
            <a:off x="6348413" y="1484313"/>
            <a:ext cx="4680000" cy="468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시연 영상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0627DB1-1645-5F4F-4E27-F393F12B3B09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88316D-42B9-57D4-2C4B-38A9A03B3A34}"/>
              </a:ext>
            </a:extLst>
          </p:cNvPr>
          <p:cNvSpPr txBox="1"/>
          <p:nvPr/>
        </p:nvSpPr>
        <p:spPr>
          <a:xfrm>
            <a:off x="111760" y="81617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9935C6-D2BD-B9C7-4998-4E6C8601D50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8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476</Words>
  <Application>Microsoft Office PowerPoint</Application>
  <PresentationFormat>와이드스크린</PresentationFormat>
  <Paragraphs>143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한양신명조</vt:lpstr>
      <vt:lpstr>배달의민족 한나체 Air OTF</vt:lpstr>
      <vt:lpstr>Arial</vt:lpstr>
      <vt:lpstr>맑은 고딕</vt:lpstr>
      <vt:lpstr>휴먼명조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경민</cp:lastModifiedBy>
  <cp:revision>79</cp:revision>
  <dcterms:created xsi:type="dcterms:W3CDTF">2021-02-14T00:18:03Z</dcterms:created>
  <dcterms:modified xsi:type="dcterms:W3CDTF">2022-05-23T08:08:38Z</dcterms:modified>
</cp:coreProperties>
</file>